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2" r:id="rId4"/>
    <p:sldMasterId id="2147483648" r:id="rId5"/>
  </p:sldMasterIdLst>
  <p:notesMasterIdLst>
    <p:notesMasterId r:id="rId41"/>
  </p:notesMasterIdLst>
  <p:handoutMasterIdLst>
    <p:handoutMasterId r:id="rId42"/>
  </p:handoutMasterIdLst>
  <p:sldIdLst>
    <p:sldId id="307" r:id="rId6"/>
    <p:sldId id="306" r:id="rId7"/>
    <p:sldId id="305" r:id="rId8"/>
    <p:sldId id="268" r:id="rId9"/>
    <p:sldId id="386" r:id="rId10"/>
    <p:sldId id="321" r:id="rId11"/>
    <p:sldId id="354" r:id="rId12"/>
    <p:sldId id="351" r:id="rId13"/>
    <p:sldId id="378" r:id="rId14"/>
    <p:sldId id="368" r:id="rId15"/>
    <p:sldId id="379" r:id="rId16"/>
    <p:sldId id="381" r:id="rId17"/>
    <p:sldId id="374" r:id="rId18"/>
    <p:sldId id="377" r:id="rId19"/>
    <p:sldId id="385" r:id="rId20"/>
    <p:sldId id="373" r:id="rId21"/>
    <p:sldId id="342" r:id="rId22"/>
    <p:sldId id="313" r:id="rId23"/>
    <p:sldId id="320" r:id="rId24"/>
    <p:sldId id="382" r:id="rId25"/>
    <p:sldId id="387" r:id="rId26"/>
    <p:sldId id="383" r:id="rId27"/>
    <p:sldId id="357" r:id="rId28"/>
    <p:sldId id="308" r:id="rId29"/>
    <p:sldId id="343" r:id="rId30"/>
    <p:sldId id="352" r:id="rId31"/>
    <p:sldId id="362" r:id="rId32"/>
    <p:sldId id="356" r:id="rId33"/>
    <p:sldId id="353" r:id="rId34"/>
    <p:sldId id="348" r:id="rId35"/>
    <p:sldId id="349" r:id="rId36"/>
    <p:sldId id="360" r:id="rId37"/>
    <p:sldId id="363" r:id="rId38"/>
    <p:sldId id="347" r:id="rId39"/>
    <p:sldId id="36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id="{31AFBE71-840B-422E-A04C-50BCBD4185D0}">
          <p14:sldIdLst>
            <p14:sldId id="307"/>
            <p14:sldId id="306"/>
            <p14:sldId id="305"/>
            <p14:sldId id="268"/>
            <p14:sldId id="386"/>
            <p14:sldId id="321"/>
            <p14:sldId id="354"/>
          </p14:sldIdLst>
        </p14:section>
        <p14:section name="VDR1" id="{08B47315-52D1-4A2E-B7D6-5706BD9797D9}">
          <p14:sldIdLst/>
        </p14:section>
        <p14:section name="Functional Decomposition Detail" id="{91BAC681-E853-4C71-8BFB-35ECA3491436}">
          <p14:sldIdLst>
            <p14:sldId id="351"/>
          </p14:sldIdLst>
        </p14:section>
        <p14:section name="VDR 4" id="{B261F4E9-A59A-4D94-9161-4DF84ACC3777}">
          <p14:sldIdLst>
            <p14:sldId id="378"/>
            <p14:sldId id="368"/>
            <p14:sldId id="379"/>
            <p14:sldId id="381"/>
            <p14:sldId id="374"/>
            <p14:sldId id="377"/>
            <p14:sldId id="385"/>
            <p14:sldId id="373"/>
            <p14:sldId id="342"/>
            <p14:sldId id="313"/>
            <p14:sldId id="320"/>
          </p14:sldIdLst>
        </p14:section>
        <p14:section name="Backup Slides" id="{4A2B7434-B9D9-4C57-A03F-D0F395637C8C}">
          <p14:sldIdLst>
            <p14:sldId id="382"/>
            <p14:sldId id="387"/>
            <p14:sldId id="383"/>
            <p14:sldId id="357"/>
            <p14:sldId id="308"/>
            <p14:sldId id="343"/>
            <p14:sldId id="352"/>
          </p14:sldIdLst>
        </p14:section>
        <p14:section name="Extra Concept Generation" id="{CA410DB6-8613-A541-A4B9-3C17FC306B77}">
          <p14:sldIdLst>
            <p14:sldId id="362"/>
            <p14:sldId id="356"/>
            <p14:sldId id="353"/>
            <p14:sldId id="348"/>
            <p14:sldId id="349"/>
            <p14:sldId id="360"/>
            <p14:sldId id="363"/>
            <p14:sldId id="347"/>
            <p14:sldId id="364"/>
          </p14:sldIdLst>
        </p14:section>
        <p14:section name="Style Guide" id="{E009878E-1933-49EA-BFBF-1BA6D30AA67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Nalovic" initials="MN" lastIdx="1" clrIdx="0">
    <p:extLst>
      <p:ext uri="{19B8F6BF-5375-455C-9EA6-DF929625EA0E}">
        <p15:presenceInfo xmlns:p15="http://schemas.microsoft.com/office/powerpoint/2012/main" userId="S::msn15@my.fsu.edu::fb26771c-45ab-4440-9104-ce187e4ac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9E3"/>
    <a:srgbClr val="B8B09D"/>
    <a:srgbClr val="1D3B58"/>
    <a:srgbClr val="686868"/>
    <a:srgbClr val="C2C2C2"/>
    <a:srgbClr val="9AABB2"/>
    <a:srgbClr val="A4D233"/>
    <a:srgbClr val="37C9EF"/>
    <a:srgbClr val="3EDAD8"/>
    <a:srgbClr val="D0C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601A4-4296-4D43-A094-94A7EEAA998B}" v="3" dt="2022-01-27T21:25:24.470"/>
    <p1510:client id="{FA5EE611-9D81-4DA6-8A31-AEA5083CA487}" v="1864" dt="2022-01-27T19:47:43.4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28"/>
    <p:restoredTop sz="94669"/>
  </p:normalViewPr>
  <p:slideViewPr>
    <p:cSldViewPr snapToGrid="0" snapToObjects="1">
      <p:cViewPr varScale="1">
        <p:scale>
          <a:sx n="95" d="100"/>
          <a:sy n="95" d="100"/>
        </p:scale>
        <p:origin x="216" y="30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Nalovic" userId="S::msn15@my.fsu.edu::fb26771c-45ab-4440-9104-ce187e4ac880" providerId="AD" clId="Web-{6A9219B8-9E5B-4112-907A-72BF337D2DAA}"/>
    <pc:docChg chg="modSld">
      <pc:chgData name="Michael Nalovic" userId="S::msn15@my.fsu.edu::fb26771c-45ab-4440-9104-ce187e4ac880" providerId="AD" clId="Web-{6A9219B8-9E5B-4112-907A-72BF337D2DAA}" dt="2022-01-25T03:15:36.164" v="376" actId="14100"/>
      <pc:docMkLst>
        <pc:docMk/>
      </pc:docMkLst>
      <pc:sldChg chg="addSp delSp modSp addAnim delAnim">
        <pc:chgData name="Michael Nalovic" userId="S::msn15@my.fsu.edu::fb26771c-45ab-4440-9104-ce187e4ac880" providerId="AD" clId="Web-{6A9219B8-9E5B-4112-907A-72BF337D2DAA}" dt="2022-01-25T03:15:36.164" v="376" actId="14100"/>
        <pc:sldMkLst>
          <pc:docMk/>
          <pc:sldMk cId="842308350" sldId="378"/>
        </pc:sldMkLst>
        <pc:spChg chg="del mod">
          <ac:chgData name="Michael Nalovic" userId="S::msn15@my.fsu.edu::fb26771c-45ab-4440-9104-ce187e4ac880" providerId="AD" clId="Web-{6A9219B8-9E5B-4112-907A-72BF337D2DAA}" dt="2022-01-24T23:52:57.744" v="102"/>
          <ac:spMkLst>
            <pc:docMk/>
            <pc:sldMk cId="842308350" sldId="378"/>
            <ac:spMk id="2" creationId="{2B4FB26B-A56F-E044-BA8E-638FBE842B8E}"/>
          </ac:spMkLst>
        </pc:spChg>
        <pc:spChg chg="add mod ord">
          <ac:chgData name="Michael Nalovic" userId="S::msn15@my.fsu.edu::fb26771c-45ab-4440-9104-ce187e4ac880" providerId="AD" clId="Web-{6A9219B8-9E5B-4112-907A-72BF337D2DAA}" dt="2022-01-25T03:12:34.629" v="344" actId="14100"/>
          <ac:spMkLst>
            <pc:docMk/>
            <pc:sldMk cId="842308350" sldId="378"/>
            <ac:spMk id="2" creationId="{627634FF-2ED6-46B6-98EC-CA123DC314A1}"/>
          </ac:spMkLst>
        </pc:spChg>
        <pc:spChg chg="add mod">
          <ac:chgData name="Michael Nalovic" userId="S::msn15@my.fsu.edu::fb26771c-45ab-4440-9104-ce187e4ac880" providerId="AD" clId="Web-{6A9219B8-9E5B-4112-907A-72BF337D2DAA}" dt="2022-01-25T03:15:19.601" v="375" actId="1076"/>
          <ac:spMkLst>
            <pc:docMk/>
            <pc:sldMk cId="842308350" sldId="378"/>
            <ac:spMk id="18" creationId="{48BE992B-BFF7-4D96-AF9E-DA733774EA05}"/>
          </ac:spMkLst>
        </pc:spChg>
        <pc:spChg chg="add mod">
          <ac:chgData name="Michael Nalovic" userId="S::msn15@my.fsu.edu::fb26771c-45ab-4440-9104-ce187e4ac880" providerId="AD" clId="Web-{6A9219B8-9E5B-4112-907A-72BF337D2DAA}" dt="2022-01-25T03:13:44.583" v="358" actId="1076"/>
          <ac:spMkLst>
            <pc:docMk/>
            <pc:sldMk cId="842308350" sldId="378"/>
            <ac:spMk id="19" creationId="{5D15FBD7-0D02-41B7-831D-64D402A8A72B}"/>
          </ac:spMkLst>
        </pc:spChg>
        <pc:spChg chg="add mod">
          <ac:chgData name="Michael Nalovic" userId="S::msn15@my.fsu.edu::fb26771c-45ab-4440-9104-ce187e4ac880" providerId="AD" clId="Web-{6A9219B8-9E5B-4112-907A-72BF337D2DAA}" dt="2022-01-25T03:13:48.943" v="359" actId="1076"/>
          <ac:spMkLst>
            <pc:docMk/>
            <pc:sldMk cId="842308350" sldId="378"/>
            <ac:spMk id="20" creationId="{B4A95B0D-407B-4317-BCEF-D282CAF89283}"/>
          </ac:spMkLst>
        </pc:spChg>
        <pc:spChg chg="add mod">
          <ac:chgData name="Michael Nalovic" userId="S::msn15@my.fsu.edu::fb26771c-45ab-4440-9104-ce187e4ac880" providerId="AD" clId="Web-{6A9219B8-9E5B-4112-907A-72BF337D2DAA}" dt="2022-01-25T03:13:40.677" v="357" actId="1076"/>
          <ac:spMkLst>
            <pc:docMk/>
            <pc:sldMk cId="842308350" sldId="378"/>
            <ac:spMk id="21" creationId="{40DDD7E3-A643-4797-A22D-25E5A4986F10}"/>
          </ac:spMkLst>
        </pc:spChg>
        <pc:spChg chg="add mod ord">
          <ac:chgData name="Michael Nalovic" userId="S::msn15@my.fsu.edu::fb26771c-45ab-4440-9104-ce187e4ac880" providerId="AD" clId="Web-{6A9219B8-9E5B-4112-907A-72BF337D2DAA}" dt="2022-01-25T03:15:10.710" v="374" actId="1076"/>
          <ac:spMkLst>
            <pc:docMk/>
            <pc:sldMk cId="842308350" sldId="378"/>
            <ac:spMk id="22" creationId="{748F43D9-550F-45B7-9B19-D36BE4BF513B}"/>
          </ac:spMkLst>
        </pc:spChg>
        <pc:spChg chg="add mod">
          <ac:chgData name="Michael Nalovic" userId="S::msn15@my.fsu.edu::fb26771c-45ab-4440-9104-ce187e4ac880" providerId="AD" clId="Web-{6A9219B8-9E5B-4112-907A-72BF337D2DAA}" dt="2022-01-25T03:11:55.206" v="332" actId="1076"/>
          <ac:spMkLst>
            <pc:docMk/>
            <pc:sldMk cId="842308350" sldId="378"/>
            <ac:spMk id="23" creationId="{8BFAC789-B878-4745-B1D9-96367C5E7033}"/>
          </ac:spMkLst>
        </pc:spChg>
        <pc:spChg chg="add mod">
          <ac:chgData name="Michael Nalovic" userId="S::msn15@my.fsu.edu::fb26771c-45ab-4440-9104-ce187e4ac880" providerId="AD" clId="Web-{6A9219B8-9E5B-4112-907A-72BF337D2DAA}" dt="2022-01-25T03:11:55.206" v="333" actId="1076"/>
          <ac:spMkLst>
            <pc:docMk/>
            <pc:sldMk cId="842308350" sldId="378"/>
            <ac:spMk id="24" creationId="{E50DE259-0FFC-469A-AA89-4A9331609E1B}"/>
          </ac:spMkLst>
        </pc:spChg>
        <pc:spChg chg="add mod">
          <ac:chgData name="Michael Nalovic" userId="S::msn15@my.fsu.edu::fb26771c-45ab-4440-9104-ce187e4ac880" providerId="AD" clId="Web-{6A9219B8-9E5B-4112-907A-72BF337D2DAA}" dt="2022-01-25T03:11:55.222" v="334" actId="1076"/>
          <ac:spMkLst>
            <pc:docMk/>
            <pc:sldMk cId="842308350" sldId="378"/>
            <ac:spMk id="28" creationId="{5085CDE7-9772-4F32-986E-6748022A44AF}"/>
          </ac:spMkLst>
        </pc:spChg>
        <pc:spChg chg="add mod">
          <ac:chgData name="Michael Nalovic" userId="S::msn15@my.fsu.edu::fb26771c-45ab-4440-9104-ce187e4ac880" providerId="AD" clId="Web-{6A9219B8-9E5B-4112-907A-72BF337D2DAA}" dt="2022-01-25T03:13:21.786" v="353" actId="14100"/>
          <ac:spMkLst>
            <pc:docMk/>
            <pc:sldMk cId="842308350" sldId="378"/>
            <ac:spMk id="29" creationId="{2ABEEFA9-9F1C-42BF-AE6F-00E142A15B5D}"/>
          </ac:spMkLst>
        </pc:spChg>
        <pc:spChg chg="add mod">
          <ac:chgData name="Michael Nalovic" userId="S::msn15@my.fsu.edu::fb26771c-45ab-4440-9104-ce187e4ac880" providerId="AD" clId="Web-{6A9219B8-9E5B-4112-907A-72BF337D2DAA}" dt="2022-01-25T03:14:16.037" v="362" actId="14100"/>
          <ac:spMkLst>
            <pc:docMk/>
            <pc:sldMk cId="842308350" sldId="378"/>
            <ac:spMk id="31" creationId="{877A3AFD-6581-4733-A2C6-6F384B5D0D38}"/>
          </ac:spMkLst>
        </pc:spChg>
        <pc:spChg chg="add mod">
          <ac:chgData name="Michael Nalovic" userId="S::msn15@my.fsu.edu::fb26771c-45ab-4440-9104-ce187e4ac880" providerId="AD" clId="Web-{6A9219B8-9E5B-4112-907A-72BF337D2DAA}" dt="2022-01-25T03:15:36.164" v="376" actId="14100"/>
          <ac:spMkLst>
            <pc:docMk/>
            <pc:sldMk cId="842308350" sldId="378"/>
            <ac:spMk id="36" creationId="{4C191831-213D-41DB-ABCA-00BE0B0ACD38}"/>
          </ac:spMkLst>
        </pc:spChg>
        <pc:grpChg chg="mod">
          <ac:chgData name="Michael Nalovic" userId="S::msn15@my.fsu.edu::fb26771c-45ab-4440-9104-ce187e4ac880" providerId="AD" clId="Web-{6A9219B8-9E5B-4112-907A-72BF337D2DAA}" dt="2022-01-25T03:14:26.787" v="363" actId="1076"/>
          <ac:grpSpMkLst>
            <pc:docMk/>
            <pc:sldMk cId="842308350" sldId="378"/>
            <ac:grpSpMk id="9" creationId="{5B8595EC-2D01-8644-B6DE-B00C3078F9B4}"/>
          </ac:grpSpMkLst>
        </pc:grpChg>
        <pc:grpChg chg="add mod">
          <ac:chgData name="Michael Nalovic" userId="S::msn15@my.fsu.edu::fb26771c-45ab-4440-9104-ce187e4ac880" providerId="AD" clId="Web-{6A9219B8-9E5B-4112-907A-72BF337D2DAA}" dt="2022-01-25T03:12:28.613" v="343" actId="14100"/>
          <ac:grpSpMkLst>
            <pc:docMk/>
            <pc:sldMk cId="842308350" sldId="378"/>
            <ac:grpSpMk id="27" creationId="{B9ED2C4B-562C-496D-AD14-D35AD7B955AC}"/>
          </ac:grpSpMkLst>
        </pc:grpChg>
        <pc:grpChg chg="add del mod">
          <ac:chgData name="Michael Nalovic" userId="S::msn15@my.fsu.edu::fb26771c-45ab-4440-9104-ce187e4ac880" providerId="AD" clId="Web-{6A9219B8-9E5B-4112-907A-72BF337D2DAA}" dt="2022-01-25T00:03:55.045" v="248"/>
          <ac:grpSpMkLst>
            <pc:docMk/>
            <pc:sldMk cId="842308350" sldId="378"/>
            <ac:grpSpMk id="38" creationId="{C47619FB-7B3D-475F-9294-1CB51C800EA3}"/>
          </ac:grpSpMkLst>
        </pc:grpChg>
        <pc:grpChg chg="add del mod">
          <ac:chgData name="Michael Nalovic" userId="S::msn15@my.fsu.edu::fb26771c-45ab-4440-9104-ce187e4ac880" providerId="AD" clId="Web-{6A9219B8-9E5B-4112-907A-72BF337D2DAA}" dt="2022-01-25T00:03:55.045" v="247"/>
          <ac:grpSpMkLst>
            <pc:docMk/>
            <pc:sldMk cId="842308350" sldId="378"/>
            <ac:grpSpMk id="44" creationId="{3140F062-50AC-4C6A-A5CE-E625B619637B}"/>
          </ac:grpSpMkLst>
        </pc:grpChg>
        <pc:grpChg chg="add del mod">
          <ac:chgData name="Michael Nalovic" userId="S::msn15@my.fsu.edu::fb26771c-45ab-4440-9104-ce187e4ac880" providerId="AD" clId="Web-{6A9219B8-9E5B-4112-907A-72BF337D2DAA}" dt="2022-01-25T00:03:55.045" v="246"/>
          <ac:grpSpMkLst>
            <pc:docMk/>
            <pc:sldMk cId="842308350" sldId="378"/>
            <ac:grpSpMk id="50" creationId="{903D61EE-DCB2-47EA-9E45-43B8AD36658E}"/>
          </ac:grpSpMkLst>
        </pc:grpChg>
        <pc:grpChg chg="add del mod">
          <ac:chgData name="Michael Nalovic" userId="S::msn15@my.fsu.edu::fb26771c-45ab-4440-9104-ce187e4ac880" providerId="AD" clId="Web-{6A9219B8-9E5B-4112-907A-72BF337D2DAA}" dt="2022-01-25T00:03:55.045" v="245"/>
          <ac:grpSpMkLst>
            <pc:docMk/>
            <pc:sldMk cId="842308350" sldId="378"/>
            <ac:grpSpMk id="56" creationId="{B64F814A-83F1-4BFC-B7D2-5535B6985987}"/>
          </ac:grpSpMkLst>
        </pc:grpChg>
        <pc:grpChg chg="add del mod">
          <ac:chgData name="Michael Nalovic" userId="S::msn15@my.fsu.edu::fb26771c-45ab-4440-9104-ce187e4ac880" providerId="AD" clId="Web-{6A9219B8-9E5B-4112-907A-72BF337D2DAA}" dt="2022-01-25T00:03:55.045" v="244"/>
          <ac:grpSpMkLst>
            <pc:docMk/>
            <pc:sldMk cId="842308350" sldId="378"/>
            <ac:grpSpMk id="62" creationId="{8B455903-4E13-4704-A094-7ED2D313B573}"/>
          </ac:grpSpMkLst>
        </pc:grpChg>
        <pc:grpChg chg="add del mod">
          <ac:chgData name="Michael Nalovic" userId="S::msn15@my.fsu.edu::fb26771c-45ab-4440-9104-ce187e4ac880" providerId="AD" clId="Web-{6A9219B8-9E5B-4112-907A-72BF337D2DAA}" dt="2022-01-25T00:03:55.045" v="243"/>
          <ac:grpSpMkLst>
            <pc:docMk/>
            <pc:sldMk cId="842308350" sldId="378"/>
            <ac:grpSpMk id="68" creationId="{68CF04B4-6B69-44A0-A568-33FF3159A852}"/>
          </ac:grpSpMkLst>
        </pc:grpChg>
        <pc:grpChg chg="add del mod">
          <ac:chgData name="Michael Nalovic" userId="S::msn15@my.fsu.edu::fb26771c-45ab-4440-9104-ce187e4ac880" providerId="AD" clId="Web-{6A9219B8-9E5B-4112-907A-72BF337D2DAA}" dt="2022-01-25T00:03:55.045" v="242"/>
          <ac:grpSpMkLst>
            <pc:docMk/>
            <pc:sldMk cId="842308350" sldId="378"/>
            <ac:grpSpMk id="74" creationId="{2D3175C8-955D-470F-9502-C0D5307597DC}"/>
          </ac:grpSpMkLst>
        </pc:grpChg>
        <pc:grpChg chg="add del mod">
          <ac:chgData name="Michael Nalovic" userId="S::msn15@my.fsu.edu::fb26771c-45ab-4440-9104-ce187e4ac880" providerId="AD" clId="Web-{6A9219B8-9E5B-4112-907A-72BF337D2DAA}" dt="2022-01-25T00:03:55.045" v="241"/>
          <ac:grpSpMkLst>
            <pc:docMk/>
            <pc:sldMk cId="842308350" sldId="378"/>
            <ac:grpSpMk id="81" creationId="{8E284A5C-A3E0-442C-A1CD-41EEFF8433C1}"/>
          </ac:grpSpMkLst>
        </pc:grpChg>
        <pc:grpChg chg="add del">
          <ac:chgData name="Michael Nalovic" userId="S::msn15@my.fsu.edu::fb26771c-45ab-4440-9104-ce187e4ac880" providerId="AD" clId="Web-{6A9219B8-9E5B-4112-907A-72BF337D2DAA}" dt="2022-01-25T00:04:40.733" v="266"/>
          <ac:grpSpMkLst>
            <pc:docMk/>
            <pc:sldMk cId="842308350" sldId="378"/>
            <ac:grpSpMk id="89" creationId="{E2929A11-4585-47DD-8CB9-0F0040EB30D2}"/>
          </ac:grpSpMkLst>
        </pc:grpChg>
        <pc:grpChg chg="add del">
          <ac:chgData name="Michael Nalovic" userId="S::msn15@my.fsu.edu::fb26771c-45ab-4440-9104-ce187e4ac880" providerId="AD" clId="Web-{6A9219B8-9E5B-4112-907A-72BF337D2DAA}" dt="2022-01-25T00:04:40.733" v="265"/>
          <ac:grpSpMkLst>
            <pc:docMk/>
            <pc:sldMk cId="842308350" sldId="378"/>
            <ac:grpSpMk id="95" creationId="{047CC8FB-6F2D-4159-B101-024ACC5E4B6E}"/>
          </ac:grpSpMkLst>
        </pc:grpChg>
        <pc:grpChg chg="add del">
          <ac:chgData name="Michael Nalovic" userId="S::msn15@my.fsu.edu::fb26771c-45ab-4440-9104-ce187e4ac880" providerId="AD" clId="Web-{6A9219B8-9E5B-4112-907A-72BF337D2DAA}" dt="2022-01-25T00:04:40.733" v="264"/>
          <ac:grpSpMkLst>
            <pc:docMk/>
            <pc:sldMk cId="842308350" sldId="378"/>
            <ac:grpSpMk id="101" creationId="{9915DC88-FBB3-48DB-B321-26CD65394571}"/>
          </ac:grpSpMkLst>
        </pc:grpChg>
        <pc:grpChg chg="add del">
          <ac:chgData name="Michael Nalovic" userId="S::msn15@my.fsu.edu::fb26771c-45ab-4440-9104-ce187e4ac880" providerId="AD" clId="Web-{6A9219B8-9E5B-4112-907A-72BF337D2DAA}" dt="2022-01-25T00:04:40.733" v="263"/>
          <ac:grpSpMkLst>
            <pc:docMk/>
            <pc:sldMk cId="842308350" sldId="378"/>
            <ac:grpSpMk id="107" creationId="{DF2547D3-1671-46EC-95D3-54D6828321ED}"/>
          </ac:grpSpMkLst>
        </pc:grpChg>
        <pc:grpChg chg="add del">
          <ac:chgData name="Michael Nalovic" userId="S::msn15@my.fsu.edu::fb26771c-45ab-4440-9104-ce187e4ac880" providerId="AD" clId="Web-{6A9219B8-9E5B-4112-907A-72BF337D2DAA}" dt="2022-01-25T00:04:40.733" v="262"/>
          <ac:grpSpMkLst>
            <pc:docMk/>
            <pc:sldMk cId="842308350" sldId="378"/>
            <ac:grpSpMk id="113" creationId="{D8F63004-A204-4438-ADE1-A27C483742AB}"/>
          </ac:grpSpMkLst>
        </pc:grpChg>
        <pc:grpChg chg="add del">
          <ac:chgData name="Michael Nalovic" userId="S::msn15@my.fsu.edu::fb26771c-45ab-4440-9104-ce187e4ac880" providerId="AD" clId="Web-{6A9219B8-9E5B-4112-907A-72BF337D2DAA}" dt="2022-01-25T00:04:40.733" v="261"/>
          <ac:grpSpMkLst>
            <pc:docMk/>
            <pc:sldMk cId="842308350" sldId="378"/>
            <ac:grpSpMk id="119" creationId="{FF4B0710-B8FF-403B-8E57-AE3A55F70871}"/>
          </ac:grpSpMkLst>
        </pc:grpChg>
        <pc:grpChg chg="add del">
          <ac:chgData name="Michael Nalovic" userId="S::msn15@my.fsu.edu::fb26771c-45ab-4440-9104-ce187e4ac880" providerId="AD" clId="Web-{6A9219B8-9E5B-4112-907A-72BF337D2DAA}" dt="2022-01-25T00:04:40.733" v="260"/>
          <ac:grpSpMkLst>
            <pc:docMk/>
            <pc:sldMk cId="842308350" sldId="378"/>
            <ac:grpSpMk id="125" creationId="{539B619E-4844-4BFD-B061-4108974B45BB}"/>
          </ac:grpSpMkLst>
        </pc:grpChg>
        <pc:grpChg chg="add del">
          <ac:chgData name="Michael Nalovic" userId="S::msn15@my.fsu.edu::fb26771c-45ab-4440-9104-ce187e4ac880" providerId="AD" clId="Web-{6A9219B8-9E5B-4112-907A-72BF337D2DAA}" dt="2022-01-25T00:04:40.718" v="259"/>
          <ac:grpSpMkLst>
            <pc:docMk/>
            <pc:sldMk cId="842308350" sldId="378"/>
            <ac:grpSpMk id="132" creationId="{C7984EC0-E314-4118-A2D0-FAD32FC417FC}"/>
          </ac:grpSpMkLst>
        </pc:grpChg>
        <pc:picChg chg="add mod">
          <ac:chgData name="Michael Nalovic" userId="S::msn15@my.fsu.edu::fb26771c-45ab-4440-9104-ce187e4ac880" providerId="AD" clId="Web-{6A9219B8-9E5B-4112-907A-72BF337D2DAA}" dt="2022-01-24T23:58:58.162" v="151" actId="14100"/>
          <ac:picMkLst>
            <pc:docMk/>
            <pc:sldMk cId="842308350" sldId="378"/>
            <ac:picMk id="4" creationId="{32C9913A-BD3B-45A0-A904-71D0C06E36BC}"/>
          </ac:picMkLst>
        </pc:picChg>
        <pc:picChg chg="add mod">
          <ac:chgData name="Michael Nalovic" userId="S::msn15@my.fsu.edu::fb26771c-45ab-4440-9104-ce187e4ac880" providerId="AD" clId="Web-{6A9219B8-9E5B-4112-907A-72BF337D2DAA}" dt="2022-01-25T00:06:46.252" v="296" actId="1076"/>
          <ac:picMkLst>
            <pc:docMk/>
            <pc:sldMk cId="842308350" sldId="378"/>
            <ac:picMk id="6" creationId="{DCC50033-3C03-4E2A-B5B2-B0CEB3D6D78D}"/>
          </ac:picMkLst>
        </pc:picChg>
        <pc:picChg chg="mod">
          <ac:chgData name="Michael Nalovic" userId="S::msn15@my.fsu.edu::fb26771c-45ab-4440-9104-ce187e4ac880" providerId="AD" clId="Web-{6A9219B8-9E5B-4112-907A-72BF337D2DAA}" dt="2022-01-25T03:13:27.661" v="354" actId="1076"/>
          <ac:picMkLst>
            <pc:docMk/>
            <pc:sldMk cId="842308350" sldId="378"/>
            <ac:picMk id="7" creationId="{5343E2A4-4E20-4546-8754-51F1728CB0B8}"/>
          </ac:picMkLst>
        </pc:picChg>
        <pc:picChg chg="add mod">
          <ac:chgData name="Michael Nalovic" userId="S::msn15@my.fsu.edu::fb26771c-45ab-4440-9104-ce187e4ac880" providerId="AD" clId="Web-{6A9219B8-9E5B-4112-907A-72BF337D2DAA}" dt="2022-01-25T00:06:56.456" v="298" actId="1076"/>
          <ac:picMkLst>
            <pc:docMk/>
            <pc:sldMk cId="842308350" sldId="378"/>
            <ac:picMk id="25" creationId="{4737905E-36F6-460C-A2C0-8C726716E8A0}"/>
          </ac:picMkLst>
        </pc:picChg>
        <pc:picChg chg="add del mod">
          <ac:chgData name="Michael Nalovic" userId="S::msn15@my.fsu.edu::fb26771c-45ab-4440-9104-ce187e4ac880" providerId="AD" clId="Web-{6A9219B8-9E5B-4112-907A-72BF337D2DAA}" dt="2022-01-25T00:00:42.821" v="161"/>
          <ac:picMkLst>
            <pc:docMk/>
            <pc:sldMk cId="842308350" sldId="378"/>
            <ac:picMk id="26" creationId="{6E34FE09-F888-4B74-9C73-DFE7E3DAEA61}"/>
          </ac:picMkLst>
        </pc:picChg>
        <pc:picChg chg="mod">
          <ac:chgData name="Michael Nalovic" userId="S::msn15@my.fsu.edu::fb26771c-45ab-4440-9104-ce187e4ac880" providerId="AD" clId="Web-{6A9219B8-9E5B-4112-907A-72BF337D2DAA}" dt="2022-01-25T03:11:55.191" v="331" actId="1076"/>
          <ac:picMkLst>
            <pc:docMk/>
            <pc:sldMk cId="842308350" sldId="378"/>
            <ac:picMk id="26" creationId="{9FAEFC9F-AB31-4A72-928F-40E82C7052AE}"/>
          </ac:picMkLst>
        </pc:picChg>
        <pc:picChg chg="add del mod">
          <ac:chgData name="Michael Nalovic" userId="S::msn15@my.fsu.edu::fb26771c-45ab-4440-9104-ce187e4ac880" providerId="AD" clId="Web-{6A9219B8-9E5B-4112-907A-72BF337D2DAA}" dt="2022-01-25T00:00:48.243" v="163"/>
          <ac:picMkLst>
            <pc:docMk/>
            <pc:sldMk cId="842308350" sldId="378"/>
            <ac:picMk id="27" creationId="{AAED09E6-FD0A-47FE-BE1A-0477E8E68353}"/>
          </ac:picMkLst>
        </pc:picChg>
        <pc:picChg chg="add del mod">
          <ac:chgData name="Michael Nalovic" userId="S::msn15@my.fsu.edu::fb26771c-45ab-4440-9104-ce187e4ac880" providerId="AD" clId="Web-{6A9219B8-9E5B-4112-907A-72BF337D2DAA}" dt="2022-01-25T00:03:01.747" v="191"/>
          <ac:picMkLst>
            <pc:docMk/>
            <pc:sldMk cId="842308350" sldId="378"/>
            <ac:picMk id="30" creationId="{40C8608A-1885-4F4D-BBB5-228903BC2086}"/>
          </ac:picMkLst>
        </pc:picChg>
        <pc:picChg chg="mod">
          <ac:chgData name="Michael Nalovic" userId="S::msn15@my.fsu.edu::fb26771c-45ab-4440-9104-ce187e4ac880" providerId="AD" clId="Web-{6A9219B8-9E5B-4112-907A-72BF337D2DAA}" dt="2022-01-25T03:11:55.175" v="330" actId="1076"/>
          <ac:picMkLst>
            <pc:docMk/>
            <pc:sldMk cId="842308350" sldId="378"/>
            <ac:picMk id="30" creationId="{D7A27DE7-C951-45B4-BF5E-B58BE6A71F5C}"/>
          </ac:picMkLst>
        </pc:picChg>
        <pc:picChg chg="mod">
          <ac:chgData name="Michael Nalovic" userId="S::msn15@my.fsu.edu::fb26771c-45ab-4440-9104-ce187e4ac880" providerId="AD" clId="Web-{6A9219B8-9E5B-4112-907A-72BF337D2DAA}" dt="2022-01-25T03:11:55.175" v="329" actId="1076"/>
          <ac:picMkLst>
            <pc:docMk/>
            <pc:sldMk cId="842308350" sldId="378"/>
            <ac:picMk id="32" creationId="{11300D97-C71E-4C1A-BB1E-9CF37DC87CDD}"/>
          </ac:picMkLst>
        </pc:picChg>
        <pc:picChg chg="add del mod">
          <ac:chgData name="Michael Nalovic" userId="S::msn15@my.fsu.edu::fb26771c-45ab-4440-9104-ce187e4ac880" providerId="AD" clId="Web-{6A9219B8-9E5B-4112-907A-72BF337D2DAA}" dt="2022-01-25T00:03:55.045" v="249"/>
          <ac:picMkLst>
            <pc:docMk/>
            <pc:sldMk cId="842308350" sldId="378"/>
            <ac:picMk id="32" creationId="{2B63F8C1-681D-4FFE-BEF6-17A9EA72B73A}"/>
          </ac:picMkLst>
        </pc:picChg>
        <pc:picChg chg="add del">
          <ac:chgData name="Michael Nalovic" userId="S::msn15@my.fsu.edu::fb26771c-45ab-4440-9104-ce187e4ac880" providerId="AD" clId="Web-{6A9219B8-9E5B-4112-907A-72BF337D2DAA}" dt="2022-01-25T00:04:40.733" v="267"/>
          <ac:picMkLst>
            <pc:docMk/>
            <pc:sldMk cId="842308350" sldId="378"/>
            <ac:picMk id="83" creationId="{EAAB11C1-8B34-468D-B91B-858533DB11C9}"/>
          </ac:picMkLst>
        </pc:picChg>
        <pc:picChg chg="add mod modCrop">
          <ac:chgData name="Michael Nalovic" userId="S::msn15@my.fsu.edu::fb26771c-45ab-4440-9104-ce187e4ac880" providerId="AD" clId="Web-{6A9219B8-9E5B-4112-907A-72BF337D2DAA}" dt="2022-01-25T03:14:58.757" v="371" actId="1076"/>
          <ac:picMkLst>
            <pc:docMk/>
            <pc:sldMk cId="842308350" sldId="378"/>
            <ac:picMk id="133" creationId="{0C86D520-FD38-4B50-A74F-8D0906C4E790}"/>
          </ac:picMkLst>
        </pc:picChg>
      </pc:sldChg>
    </pc:docChg>
  </pc:docChgLst>
  <pc:docChgLst>
    <pc:chgData name="Sofia Rodriguez" userId="44dad701-b018-4992-a4f5-d341adb77968" providerId="ADAL" clId="{2CA601A4-4296-4D43-A094-94A7EEAA998B}"/>
    <pc:docChg chg="undo custSel addSld delSld modSld sldOrd delSection modSection">
      <pc:chgData name="Sofia Rodriguez" userId="44dad701-b018-4992-a4f5-d341adb77968" providerId="ADAL" clId="{2CA601A4-4296-4D43-A094-94A7EEAA998B}" dt="2022-01-27T21:25:29.058" v="3693" actId="20577"/>
      <pc:docMkLst>
        <pc:docMk/>
      </pc:docMkLst>
      <pc:sldChg chg="del">
        <pc:chgData name="Sofia Rodriguez" userId="44dad701-b018-4992-a4f5-d341adb77968" providerId="ADAL" clId="{2CA601A4-4296-4D43-A094-94A7EEAA998B}" dt="2022-01-24T22:59:36.724" v="419" actId="2696"/>
        <pc:sldMkLst>
          <pc:docMk/>
          <pc:sldMk cId="3549147574" sldId="261"/>
        </pc:sldMkLst>
      </pc:sldChg>
      <pc:sldChg chg="addSp delSp modSp mod">
        <pc:chgData name="Sofia Rodriguez" userId="44dad701-b018-4992-a4f5-d341adb77968" providerId="ADAL" clId="{2CA601A4-4296-4D43-A094-94A7EEAA998B}" dt="2022-01-24T23:00:41.281" v="466"/>
        <pc:sldMkLst>
          <pc:docMk/>
          <pc:sldMk cId="1294143705" sldId="268"/>
        </pc:sldMkLst>
        <pc:spChg chg="add mod">
          <ac:chgData name="Sofia Rodriguez" userId="44dad701-b018-4992-a4f5-d341adb77968" providerId="ADAL" clId="{2CA601A4-4296-4D43-A094-94A7EEAA998B}" dt="2022-01-24T23:00:36.572" v="464" actId="20577"/>
          <ac:spMkLst>
            <pc:docMk/>
            <pc:sldMk cId="1294143705" sldId="268"/>
            <ac:spMk id="11" creationId="{33F0814E-196B-0B4C-9361-4A922FA09514}"/>
          </ac:spMkLst>
        </pc:spChg>
        <pc:spChg chg="add del mod">
          <ac:chgData name="Sofia Rodriguez" userId="44dad701-b018-4992-a4f5-d341adb77968" providerId="ADAL" clId="{2CA601A4-4296-4D43-A094-94A7EEAA998B}" dt="2022-01-24T23:00:41.281" v="466"/>
          <ac:spMkLst>
            <pc:docMk/>
            <pc:sldMk cId="1294143705" sldId="268"/>
            <ac:spMk id="12" creationId="{AAAF5112-F664-EB41-9413-8C06AF7B4B0A}"/>
          </ac:spMkLst>
        </pc:spChg>
        <pc:spChg chg="del">
          <ac:chgData name="Sofia Rodriguez" userId="44dad701-b018-4992-a4f5-d341adb77968" providerId="ADAL" clId="{2CA601A4-4296-4D43-A094-94A7EEAA998B}" dt="2022-01-24T23:00:31.262" v="445"/>
          <ac:spMkLst>
            <pc:docMk/>
            <pc:sldMk cId="1294143705" sldId="268"/>
            <ac:spMk id="22" creationId="{186665F7-2AC1-40F1-91E6-54B3FBEA4609}"/>
          </ac:spMkLst>
        </pc:spChg>
      </pc:sldChg>
      <pc:sldChg chg="del">
        <pc:chgData name="Sofia Rodriguez" userId="44dad701-b018-4992-a4f5-d341adb77968" providerId="ADAL" clId="{2CA601A4-4296-4D43-A094-94A7EEAA998B}" dt="2022-01-24T22:44:47.031" v="214" actId="2696"/>
        <pc:sldMkLst>
          <pc:docMk/>
          <pc:sldMk cId="3496984231" sldId="275"/>
        </pc:sldMkLst>
      </pc:sldChg>
      <pc:sldChg chg="del">
        <pc:chgData name="Sofia Rodriguez" userId="44dad701-b018-4992-a4f5-d341adb77968" providerId="ADAL" clId="{2CA601A4-4296-4D43-A094-94A7EEAA998B}" dt="2022-01-24T22:44:47.386" v="215" actId="2696"/>
        <pc:sldMkLst>
          <pc:docMk/>
          <pc:sldMk cId="4205265011" sldId="294"/>
        </pc:sldMkLst>
      </pc:sldChg>
      <pc:sldChg chg="del">
        <pc:chgData name="Sofia Rodriguez" userId="44dad701-b018-4992-a4f5-d341adb77968" providerId="ADAL" clId="{2CA601A4-4296-4D43-A094-94A7EEAA998B}" dt="2022-01-24T22:59:26.990" v="416" actId="2696"/>
        <pc:sldMkLst>
          <pc:docMk/>
          <pc:sldMk cId="721561079" sldId="296"/>
        </pc:sldMkLst>
      </pc:sldChg>
      <pc:sldChg chg="addSp modSp mod">
        <pc:chgData name="Sofia Rodriguez" userId="44dad701-b018-4992-a4f5-d341adb77968" providerId="ADAL" clId="{2CA601A4-4296-4D43-A094-94A7EEAA998B}" dt="2022-01-24T23:00:26.382" v="444" actId="1076"/>
        <pc:sldMkLst>
          <pc:docMk/>
          <pc:sldMk cId="2451357942" sldId="305"/>
        </pc:sldMkLst>
        <pc:spChg chg="add mod">
          <ac:chgData name="Sofia Rodriguez" userId="44dad701-b018-4992-a4f5-d341adb77968" providerId="ADAL" clId="{2CA601A4-4296-4D43-A094-94A7EEAA998B}" dt="2022-01-24T23:00:26.382" v="444" actId="1076"/>
          <ac:spMkLst>
            <pc:docMk/>
            <pc:sldMk cId="2451357942" sldId="305"/>
            <ac:spMk id="13" creationId="{A594ED27-48AB-2648-9982-2708A3F093CA}"/>
          </ac:spMkLst>
        </pc:spChg>
      </pc:sldChg>
      <pc:sldChg chg="addSp delSp modSp mod ord modShow">
        <pc:chgData name="Sofia Rodriguez" userId="44dad701-b018-4992-a4f5-d341adb77968" providerId="ADAL" clId="{2CA601A4-4296-4D43-A094-94A7EEAA998B}" dt="2022-01-25T02:20:54.500" v="1749" actId="20578"/>
        <pc:sldMkLst>
          <pc:docMk/>
          <pc:sldMk cId="3368667911" sldId="308"/>
        </pc:sldMkLst>
        <pc:spChg chg="add del mod">
          <ac:chgData name="Sofia Rodriguez" userId="44dad701-b018-4992-a4f5-d341adb77968" providerId="ADAL" clId="{2CA601A4-4296-4D43-A094-94A7EEAA998B}" dt="2022-01-24T23:00:54.950" v="485" actId="478"/>
          <ac:spMkLst>
            <pc:docMk/>
            <pc:sldMk cId="3368667911" sldId="308"/>
            <ac:spMk id="7" creationId="{4B96F4DE-B077-B640-813C-026E6902FB5A}"/>
          </ac:spMkLst>
        </pc:spChg>
        <pc:spChg chg="add mod">
          <ac:chgData name="Sofia Rodriguez" userId="44dad701-b018-4992-a4f5-d341adb77968" providerId="ADAL" clId="{2CA601A4-4296-4D43-A094-94A7EEAA998B}" dt="2022-01-24T23:00:49.460" v="483" actId="20577"/>
          <ac:spMkLst>
            <pc:docMk/>
            <pc:sldMk cId="3368667911" sldId="308"/>
            <ac:spMk id="13" creationId="{70318102-C0C3-DD4A-827F-72BCFF8ECC34}"/>
          </ac:spMkLst>
        </pc:spChg>
        <pc:picChg chg="mod">
          <ac:chgData name="Sofia Rodriguez" userId="44dad701-b018-4992-a4f5-d341adb77968" providerId="ADAL" clId="{2CA601A4-4296-4D43-A094-94A7EEAA998B}" dt="2022-01-24T22:45:48.685" v="252" actId="1076"/>
          <ac:picMkLst>
            <pc:docMk/>
            <pc:sldMk cId="3368667911" sldId="308"/>
            <ac:picMk id="6" creationId="{8B4685FA-855A-2740-B4BE-7953B75CCAA4}"/>
          </ac:picMkLst>
        </pc:picChg>
      </pc:sldChg>
      <pc:sldChg chg="mod ord modShow">
        <pc:chgData name="Sofia Rodriguez" userId="44dad701-b018-4992-a4f5-d341adb77968" providerId="ADAL" clId="{2CA601A4-4296-4D43-A094-94A7EEAA998B}" dt="2022-01-25T07:10:24.399" v="2753" actId="729"/>
        <pc:sldMkLst>
          <pc:docMk/>
          <pc:sldMk cId="1929881199" sldId="313"/>
        </pc:sldMkLst>
      </pc:sldChg>
      <pc:sldChg chg="addSp modSp mod ord modShow">
        <pc:chgData name="Sofia Rodriguez" userId="44dad701-b018-4992-a4f5-d341adb77968" providerId="ADAL" clId="{2CA601A4-4296-4D43-A094-94A7EEAA998B}" dt="2022-01-25T04:55:42.911" v="1809" actId="20578"/>
        <pc:sldMkLst>
          <pc:docMk/>
          <pc:sldMk cId="1511237889" sldId="320"/>
        </pc:sldMkLst>
        <pc:spChg chg="add mod">
          <ac:chgData name="Sofia Rodriguez" userId="44dad701-b018-4992-a4f5-d341adb77968" providerId="ADAL" clId="{2CA601A4-4296-4D43-A094-94A7EEAA998B}" dt="2022-01-24T23:01:32.280" v="533" actId="20577"/>
          <ac:spMkLst>
            <pc:docMk/>
            <pc:sldMk cId="1511237889" sldId="320"/>
            <ac:spMk id="21" creationId="{8E5BB07E-B5A8-0348-8C2D-C4D8DE3949F6}"/>
          </ac:spMkLst>
        </pc:spChg>
      </pc:sldChg>
      <pc:sldChg chg="addSp modSp mod ord modShow">
        <pc:chgData name="Sofia Rodriguez" userId="44dad701-b018-4992-a4f5-d341adb77968" providerId="ADAL" clId="{2CA601A4-4296-4D43-A094-94A7EEAA998B}" dt="2022-01-25T04:55:42.911" v="1809" actId="20578"/>
        <pc:sldMkLst>
          <pc:docMk/>
          <pc:sldMk cId="2689661977" sldId="321"/>
        </pc:sldMkLst>
        <pc:spChg chg="add mod">
          <ac:chgData name="Sofia Rodriguez" userId="44dad701-b018-4992-a4f5-d341adb77968" providerId="ADAL" clId="{2CA601A4-4296-4D43-A094-94A7EEAA998B}" dt="2022-01-24T23:01:24.395" v="517" actId="20577"/>
          <ac:spMkLst>
            <pc:docMk/>
            <pc:sldMk cId="2689661977" sldId="321"/>
            <ac:spMk id="32" creationId="{42D3B1D1-C8FB-DE42-97F0-EFC36AC99A8F}"/>
          </ac:spMkLst>
        </pc:spChg>
      </pc:sldChg>
      <pc:sldChg chg="modSp mod ord">
        <pc:chgData name="Sofia Rodriguez" userId="44dad701-b018-4992-a4f5-d341adb77968" providerId="ADAL" clId="{2CA601A4-4296-4D43-A094-94A7EEAA998B}" dt="2022-01-27T21:25:29.058" v="3693" actId="20577"/>
        <pc:sldMkLst>
          <pc:docMk/>
          <pc:sldMk cId="2980251537" sldId="342"/>
        </pc:sldMkLst>
        <pc:spChg chg="mod">
          <ac:chgData name="Sofia Rodriguez" userId="44dad701-b018-4992-a4f5-d341adb77968" providerId="ADAL" clId="{2CA601A4-4296-4D43-A094-94A7EEAA998B}" dt="2022-01-27T21:25:29.058" v="3693" actId="20577"/>
          <ac:spMkLst>
            <pc:docMk/>
            <pc:sldMk cId="2980251537" sldId="342"/>
            <ac:spMk id="5" creationId="{C538664B-38A9-BB4E-BC42-415DDF7B287F}"/>
          </ac:spMkLst>
        </pc:spChg>
      </pc:sldChg>
      <pc:sldChg chg="addSp delSp modSp mod ord modShow">
        <pc:chgData name="Sofia Rodriguez" userId="44dad701-b018-4992-a4f5-d341adb77968" providerId="ADAL" clId="{2CA601A4-4296-4D43-A094-94A7EEAA998B}" dt="2022-01-25T02:20:54.500" v="1749" actId="20578"/>
        <pc:sldMkLst>
          <pc:docMk/>
          <pc:sldMk cId="3073093676" sldId="343"/>
        </pc:sldMkLst>
        <pc:spChg chg="del">
          <ac:chgData name="Sofia Rodriguez" userId="44dad701-b018-4992-a4f5-d341adb77968" providerId="ADAL" clId="{2CA601A4-4296-4D43-A094-94A7EEAA998B}" dt="2022-01-24T23:15:15.778" v="807" actId="21"/>
          <ac:spMkLst>
            <pc:docMk/>
            <pc:sldMk cId="3073093676" sldId="343"/>
            <ac:spMk id="23" creationId="{7F084B60-150B-42B3-B0DB-033DDC98CBEE}"/>
          </ac:spMkLst>
        </pc:spChg>
        <pc:spChg chg="add mod">
          <ac:chgData name="Sofia Rodriguez" userId="44dad701-b018-4992-a4f5-d341adb77968" providerId="ADAL" clId="{2CA601A4-4296-4D43-A094-94A7EEAA998B}" dt="2022-01-24T23:01:03.108" v="501" actId="20577"/>
          <ac:spMkLst>
            <pc:docMk/>
            <pc:sldMk cId="3073093676" sldId="343"/>
            <ac:spMk id="64" creationId="{B2CF23C4-2E2E-1646-8F83-701629DD24F1}"/>
          </ac:spMkLst>
        </pc:spChg>
        <pc:spChg chg="del">
          <ac:chgData name="Sofia Rodriguez" userId="44dad701-b018-4992-a4f5-d341adb77968" providerId="ADAL" clId="{2CA601A4-4296-4D43-A094-94A7EEAA998B}" dt="2022-01-24T23:15:15.778" v="807" actId="21"/>
          <ac:spMkLst>
            <pc:docMk/>
            <pc:sldMk cId="3073093676" sldId="343"/>
            <ac:spMk id="103" creationId="{52895E4B-7614-4A6C-9DD4-E9BA42D7370D}"/>
          </ac:spMkLst>
        </pc:spChg>
        <pc:spChg chg="del">
          <ac:chgData name="Sofia Rodriguez" userId="44dad701-b018-4992-a4f5-d341adb77968" providerId="ADAL" clId="{2CA601A4-4296-4D43-A094-94A7EEAA998B}" dt="2022-01-24T23:15:15.778" v="807" actId="21"/>
          <ac:spMkLst>
            <pc:docMk/>
            <pc:sldMk cId="3073093676" sldId="343"/>
            <ac:spMk id="112" creationId="{961459CF-5FBE-4BF2-8EC7-DAC2039B7C98}"/>
          </ac:spMkLst>
        </pc:spChg>
        <pc:spChg chg="del">
          <ac:chgData name="Sofia Rodriguez" userId="44dad701-b018-4992-a4f5-d341adb77968" providerId="ADAL" clId="{2CA601A4-4296-4D43-A094-94A7EEAA998B}" dt="2022-01-24T23:15:15.778" v="807" actId="21"/>
          <ac:spMkLst>
            <pc:docMk/>
            <pc:sldMk cId="3073093676" sldId="343"/>
            <ac:spMk id="114" creationId="{823063A8-E887-41B1-901C-5ACD13A12347}"/>
          </ac:spMkLst>
        </pc:spChg>
        <pc:spChg chg="del">
          <ac:chgData name="Sofia Rodriguez" userId="44dad701-b018-4992-a4f5-d341adb77968" providerId="ADAL" clId="{2CA601A4-4296-4D43-A094-94A7EEAA998B}" dt="2022-01-24T23:15:15.778" v="807" actId="21"/>
          <ac:spMkLst>
            <pc:docMk/>
            <pc:sldMk cId="3073093676" sldId="343"/>
            <ac:spMk id="115" creationId="{4B5F794B-659A-41EE-8BCD-DA13C40B85D9}"/>
          </ac:spMkLst>
        </pc:spChg>
        <pc:spChg chg="del">
          <ac:chgData name="Sofia Rodriguez" userId="44dad701-b018-4992-a4f5-d341adb77968" providerId="ADAL" clId="{2CA601A4-4296-4D43-A094-94A7EEAA998B}" dt="2022-01-24T23:15:15.778" v="807" actId="21"/>
          <ac:spMkLst>
            <pc:docMk/>
            <pc:sldMk cId="3073093676" sldId="343"/>
            <ac:spMk id="118" creationId="{E232942C-9375-4AE4-935E-A12DEEB4D1BE}"/>
          </ac:spMkLst>
        </pc:spChg>
        <pc:spChg chg="del">
          <ac:chgData name="Sofia Rodriguez" userId="44dad701-b018-4992-a4f5-d341adb77968" providerId="ADAL" clId="{2CA601A4-4296-4D43-A094-94A7EEAA998B}" dt="2022-01-24T23:15:15.778" v="807" actId="21"/>
          <ac:spMkLst>
            <pc:docMk/>
            <pc:sldMk cId="3073093676" sldId="343"/>
            <ac:spMk id="125" creationId="{035FBC31-833A-435C-B73F-6CBFEC1FEEBD}"/>
          </ac:spMkLst>
        </pc:spChg>
        <pc:spChg chg="del">
          <ac:chgData name="Sofia Rodriguez" userId="44dad701-b018-4992-a4f5-d341adb77968" providerId="ADAL" clId="{2CA601A4-4296-4D43-A094-94A7EEAA998B}" dt="2022-01-24T23:15:15.778" v="807" actId="21"/>
          <ac:spMkLst>
            <pc:docMk/>
            <pc:sldMk cId="3073093676" sldId="343"/>
            <ac:spMk id="132" creationId="{AA2A9C65-4FC3-4B38-A94A-5B43778B7284}"/>
          </ac:spMkLst>
        </pc:spChg>
        <pc:spChg chg="del">
          <ac:chgData name="Sofia Rodriguez" userId="44dad701-b018-4992-a4f5-d341adb77968" providerId="ADAL" clId="{2CA601A4-4296-4D43-A094-94A7EEAA998B}" dt="2022-01-24T23:15:15.778" v="807" actId="21"/>
          <ac:spMkLst>
            <pc:docMk/>
            <pc:sldMk cId="3073093676" sldId="343"/>
            <ac:spMk id="138" creationId="{AFAB50D3-5F73-4AAF-BDC5-72BBF6330415}"/>
          </ac:spMkLst>
        </pc:spChg>
        <pc:spChg chg="del">
          <ac:chgData name="Sofia Rodriguez" userId="44dad701-b018-4992-a4f5-d341adb77968" providerId="ADAL" clId="{2CA601A4-4296-4D43-A094-94A7EEAA998B}" dt="2022-01-24T23:15:15.778" v="807" actId="21"/>
          <ac:spMkLst>
            <pc:docMk/>
            <pc:sldMk cId="3073093676" sldId="343"/>
            <ac:spMk id="139" creationId="{A0C47BE9-8D6F-4613-ACA7-81DAACC23977}"/>
          </ac:spMkLst>
        </pc:spChg>
        <pc:spChg chg="del">
          <ac:chgData name="Sofia Rodriguez" userId="44dad701-b018-4992-a4f5-d341adb77968" providerId="ADAL" clId="{2CA601A4-4296-4D43-A094-94A7EEAA998B}" dt="2022-01-24T23:15:15.778" v="807" actId="21"/>
          <ac:spMkLst>
            <pc:docMk/>
            <pc:sldMk cId="3073093676" sldId="343"/>
            <ac:spMk id="140" creationId="{28F62BCE-CEAD-4970-975F-B3B56F4575DF}"/>
          </ac:spMkLst>
        </pc:spChg>
        <pc:spChg chg="del">
          <ac:chgData name="Sofia Rodriguez" userId="44dad701-b018-4992-a4f5-d341adb77968" providerId="ADAL" clId="{2CA601A4-4296-4D43-A094-94A7EEAA998B}" dt="2022-01-24T23:15:15.778" v="807" actId="21"/>
          <ac:spMkLst>
            <pc:docMk/>
            <pc:sldMk cId="3073093676" sldId="343"/>
            <ac:spMk id="141" creationId="{9A3B7003-A71A-4A5E-A466-23F26B97459C}"/>
          </ac:spMkLst>
        </pc:spChg>
        <pc:spChg chg="del">
          <ac:chgData name="Sofia Rodriguez" userId="44dad701-b018-4992-a4f5-d341adb77968" providerId="ADAL" clId="{2CA601A4-4296-4D43-A094-94A7EEAA998B}" dt="2022-01-24T23:15:15.778" v="807" actId="21"/>
          <ac:spMkLst>
            <pc:docMk/>
            <pc:sldMk cId="3073093676" sldId="343"/>
            <ac:spMk id="142" creationId="{F40CF6A1-4517-49C6-9406-34BDF82A50A9}"/>
          </ac:spMkLst>
        </pc:spChg>
        <pc:spChg chg="del">
          <ac:chgData name="Sofia Rodriguez" userId="44dad701-b018-4992-a4f5-d341adb77968" providerId="ADAL" clId="{2CA601A4-4296-4D43-A094-94A7EEAA998B}" dt="2022-01-24T23:15:15.778" v="807" actId="21"/>
          <ac:spMkLst>
            <pc:docMk/>
            <pc:sldMk cId="3073093676" sldId="343"/>
            <ac:spMk id="143" creationId="{4ADBF244-7B0C-49CF-A585-0814B5772EB5}"/>
          </ac:spMkLst>
        </pc:spChg>
        <pc:spChg chg="del">
          <ac:chgData name="Sofia Rodriguez" userId="44dad701-b018-4992-a4f5-d341adb77968" providerId="ADAL" clId="{2CA601A4-4296-4D43-A094-94A7EEAA998B}" dt="2022-01-24T23:15:15.778" v="807" actId="21"/>
          <ac:spMkLst>
            <pc:docMk/>
            <pc:sldMk cId="3073093676" sldId="343"/>
            <ac:spMk id="144" creationId="{1F3BA6D6-A4E3-4CAC-960B-2F335E960E9A}"/>
          </ac:spMkLst>
        </pc:spChg>
        <pc:grpChg chg="del">
          <ac:chgData name="Sofia Rodriguez" userId="44dad701-b018-4992-a4f5-d341adb77968" providerId="ADAL" clId="{2CA601A4-4296-4D43-A094-94A7EEAA998B}" dt="2022-01-24T23:15:15.778" v="807" actId="21"/>
          <ac:grpSpMkLst>
            <pc:docMk/>
            <pc:sldMk cId="3073093676" sldId="343"/>
            <ac:grpSpMk id="123" creationId="{642CA4B8-F946-42CE-BC30-EB9816AAFE84}"/>
          </ac:grpSpMkLst>
        </pc:grpChg>
        <pc:picChg chg="del">
          <ac:chgData name="Sofia Rodriguez" userId="44dad701-b018-4992-a4f5-d341adb77968" providerId="ADAL" clId="{2CA601A4-4296-4D43-A094-94A7EEAA998B}" dt="2022-01-24T23:19:38.673" v="856" actId="21"/>
          <ac:picMkLst>
            <pc:docMk/>
            <pc:sldMk cId="3073093676" sldId="343"/>
            <ac:picMk id="4" creationId="{5864F72E-3E84-4830-A717-E54F56EDCE1A}"/>
          </ac:picMkLst>
        </pc:picChg>
        <pc:picChg chg="del">
          <ac:chgData name="Sofia Rodriguez" userId="44dad701-b018-4992-a4f5-d341adb77968" providerId="ADAL" clId="{2CA601A4-4296-4D43-A094-94A7EEAA998B}" dt="2022-01-24T23:15:15.778" v="807" actId="21"/>
          <ac:picMkLst>
            <pc:docMk/>
            <pc:sldMk cId="3073093676" sldId="343"/>
            <ac:picMk id="5" creationId="{725327D0-EE2A-4859-8A95-574F02BBC7EA}"/>
          </ac:picMkLst>
        </pc:picChg>
        <pc:cxnChg chg="del mod">
          <ac:chgData name="Sofia Rodriguez" userId="44dad701-b018-4992-a4f5-d341adb77968" providerId="ADAL" clId="{2CA601A4-4296-4D43-A094-94A7EEAA998B}" dt="2022-01-24T23:15:15.778" v="807" actId="21"/>
          <ac:cxnSpMkLst>
            <pc:docMk/>
            <pc:sldMk cId="3073093676" sldId="343"/>
            <ac:cxnSpMk id="31" creationId="{13525745-E204-47F6-85E6-C0D101975274}"/>
          </ac:cxnSpMkLst>
        </pc:cxnChg>
        <pc:cxnChg chg="del mod">
          <ac:chgData name="Sofia Rodriguez" userId="44dad701-b018-4992-a4f5-d341adb77968" providerId="ADAL" clId="{2CA601A4-4296-4D43-A094-94A7EEAA998B}" dt="2022-01-24T23:15:15.778" v="807" actId="21"/>
          <ac:cxnSpMkLst>
            <pc:docMk/>
            <pc:sldMk cId="3073093676" sldId="343"/>
            <ac:cxnSpMk id="32" creationId="{8F1A95D9-3B97-47DD-8176-2B7D99ECE56F}"/>
          </ac:cxnSpMkLst>
        </pc:cxnChg>
        <pc:cxnChg chg="del mod">
          <ac:chgData name="Sofia Rodriguez" userId="44dad701-b018-4992-a4f5-d341adb77968" providerId="ADAL" clId="{2CA601A4-4296-4D43-A094-94A7EEAA998B}" dt="2022-01-24T23:15:15.778" v="807" actId="21"/>
          <ac:cxnSpMkLst>
            <pc:docMk/>
            <pc:sldMk cId="3073093676" sldId="343"/>
            <ac:cxnSpMk id="51" creationId="{15BE9401-8939-440D-8FC9-7875CEF6CB28}"/>
          </ac:cxnSpMkLst>
        </pc:cxnChg>
        <pc:cxnChg chg="del mod">
          <ac:chgData name="Sofia Rodriguez" userId="44dad701-b018-4992-a4f5-d341adb77968" providerId="ADAL" clId="{2CA601A4-4296-4D43-A094-94A7EEAA998B}" dt="2022-01-24T23:15:15.778" v="807" actId="21"/>
          <ac:cxnSpMkLst>
            <pc:docMk/>
            <pc:sldMk cId="3073093676" sldId="343"/>
            <ac:cxnSpMk id="57" creationId="{0716C24D-329A-4CA6-9114-6A8962596007}"/>
          </ac:cxnSpMkLst>
        </pc:cxnChg>
        <pc:cxnChg chg="del mod">
          <ac:chgData name="Sofia Rodriguez" userId="44dad701-b018-4992-a4f5-d341adb77968" providerId="ADAL" clId="{2CA601A4-4296-4D43-A094-94A7EEAA998B}" dt="2022-01-24T23:15:15.778" v="807" actId="21"/>
          <ac:cxnSpMkLst>
            <pc:docMk/>
            <pc:sldMk cId="3073093676" sldId="343"/>
            <ac:cxnSpMk id="59" creationId="{F2FB7243-F2B9-41B7-8574-7737E9A5E7A8}"/>
          </ac:cxnSpMkLst>
        </pc:cxnChg>
        <pc:cxnChg chg="del mod">
          <ac:chgData name="Sofia Rodriguez" userId="44dad701-b018-4992-a4f5-d341adb77968" providerId="ADAL" clId="{2CA601A4-4296-4D43-A094-94A7EEAA998B}" dt="2022-01-24T23:15:15.778" v="807" actId="21"/>
          <ac:cxnSpMkLst>
            <pc:docMk/>
            <pc:sldMk cId="3073093676" sldId="343"/>
            <ac:cxnSpMk id="101" creationId="{748E2EFC-B500-49F6-8BB2-0250EB687A54}"/>
          </ac:cxnSpMkLst>
        </pc:cxnChg>
        <pc:cxnChg chg="mod">
          <ac:chgData name="Sofia Rodriguez" userId="44dad701-b018-4992-a4f5-d341adb77968" providerId="ADAL" clId="{2CA601A4-4296-4D43-A094-94A7EEAA998B}" dt="2022-01-24T23:15:15.778" v="807" actId="21"/>
          <ac:cxnSpMkLst>
            <pc:docMk/>
            <pc:sldMk cId="3073093676" sldId="343"/>
            <ac:cxnSpMk id="121" creationId="{1EB24907-AC1E-4714-8A0B-86DF7E994DD1}"/>
          </ac:cxnSpMkLst>
        </pc:cxnChg>
        <pc:cxnChg chg="del mod">
          <ac:chgData name="Sofia Rodriguez" userId="44dad701-b018-4992-a4f5-d341adb77968" providerId="ADAL" clId="{2CA601A4-4296-4D43-A094-94A7EEAA998B}" dt="2022-01-24T23:15:15.778" v="807" actId="21"/>
          <ac:cxnSpMkLst>
            <pc:docMk/>
            <pc:sldMk cId="3073093676" sldId="343"/>
            <ac:cxnSpMk id="130" creationId="{2A246E82-75DE-4D6B-B8DD-2D4CBB8185C4}"/>
          </ac:cxnSpMkLst>
        </pc:cxnChg>
      </pc:sldChg>
      <pc:sldChg chg="addSp modSp">
        <pc:chgData name="Sofia Rodriguez" userId="44dad701-b018-4992-a4f5-d341adb77968" providerId="ADAL" clId="{2CA601A4-4296-4D43-A094-94A7EEAA998B}" dt="2022-01-25T04:55:15.973" v="1806"/>
        <pc:sldMkLst>
          <pc:docMk/>
          <pc:sldMk cId="1417731534" sldId="347"/>
        </pc:sldMkLst>
        <pc:spChg chg="add mod">
          <ac:chgData name="Sofia Rodriguez" userId="44dad701-b018-4992-a4f5-d341adb77968" providerId="ADAL" clId="{2CA601A4-4296-4D43-A094-94A7EEAA998B}" dt="2022-01-25T04:55:15.973" v="1806"/>
          <ac:spMkLst>
            <pc:docMk/>
            <pc:sldMk cId="1417731534" sldId="347"/>
            <ac:spMk id="3" creationId="{BD98DF63-8718-FF48-AB70-5B7BF7A48D15}"/>
          </ac:spMkLst>
        </pc:spChg>
      </pc:sldChg>
      <pc:sldChg chg="addSp modSp mod modNotesTx">
        <pc:chgData name="Sofia Rodriguez" userId="44dad701-b018-4992-a4f5-d341adb77968" providerId="ADAL" clId="{2CA601A4-4296-4D43-A094-94A7EEAA998B}" dt="2022-01-27T21:23:59.316" v="3414" actId="20577"/>
        <pc:sldMkLst>
          <pc:docMk/>
          <pc:sldMk cId="1231551142" sldId="351"/>
        </pc:sldMkLst>
        <pc:spChg chg="add mod">
          <ac:chgData name="Sofia Rodriguez" userId="44dad701-b018-4992-a4f5-d341adb77968" providerId="ADAL" clId="{2CA601A4-4296-4D43-A094-94A7EEAA998B}" dt="2022-01-24T23:02:56.542" v="568" actId="20577"/>
          <ac:spMkLst>
            <pc:docMk/>
            <pc:sldMk cId="1231551142" sldId="351"/>
            <ac:spMk id="27" creationId="{57A12586-D83A-9346-916A-BEA12E64C4A0}"/>
          </ac:spMkLst>
        </pc:spChg>
        <pc:picChg chg="mod">
          <ac:chgData name="Sofia Rodriguez" userId="44dad701-b018-4992-a4f5-d341adb77968" providerId="ADAL" clId="{2CA601A4-4296-4D43-A094-94A7EEAA998B}" dt="2022-01-27T21:23:31.395" v="3336" actId="554"/>
          <ac:picMkLst>
            <pc:docMk/>
            <pc:sldMk cId="1231551142" sldId="351"/>
            <ac:picMk id="5" creationId="{00000000-0000-0000-0000-000000000000}"/>
          </ac:picMkLst>
        </pc:picChg>
        <pc:picChg chg="mod">
          <ac:chgData name="Sofia Rodriguez" userId="44dad701-b018-4992-a4f5-d341adb77968" providerId="ADAL" clId="{2CA601A4-4296-4D43-A094-94A7EEAA998B}" dt="2022-01-27T21:22:59.189" v="3330" actId="12788"/>
          <ac:picMkLst>
            <pc:docMk/>
            <pc:sldMk cId="1231551142" sldId="351"/>
            <ac:picMk id="8" creationId="{00000000-0000-0000-0000-000000000000}"/>
          </ac:picMkLst>
        </pc:picChg>
        <pc:picChg chg="mod">
          <ac:chgData name="Sofia Rodriguez" userId="44dad701-b018-4992-a4f5-d341adb77968" providerId="ADAL" clId="{2CA601A4-4296-4D43-A094-94A7EEAA998B}" dt="2022-01-27T21:22:59.189" v="3330" actId="12788"/>
          <ac:picMkLst>
            <pc:docMk/>
            <pc:sldMk cId="1231551142" sldId="351"/>
            <ac:picMk id="11" creationId="{00000000-0000-0000-0000-000000000000}"/>
          </ac:picMkLst>
        </pc:picChg>
        <pc:picChg chg="mod">
          <ac:chgData name="Sofia Rodriguez" userId="44dad701-b018-4992-a4f5-d341adb77968" providerId="ADAL" clId="{2CA601A4-4296-4D43-A094-94A7EEAA998B}" dt="2022-01-27T21:23:31.395" v="3336" actId="554"/>
          <ac:picMkLst>
            <pc:docMk/>
            <pc:sldMk cId="1231551142" sldId="351"/>
            <ac:picMk id="16" creationId="{68B024DF-431E-D349-AD0F-1DEEE31EDBE5}"/>
          </ac:picMkLst>
        </pc:picChg>
        <pc:picChg chg="mod">
          <ac:chgData name="Sofia Rodriguez" userId="44dad701-b018-4992-a4f5-d341adb77968" providerId="ADAL" clId="{2CA601A4-4296-4D43-A094-94A7EEAA998B}" dt="2022-01-27T21:23:31.395" v="3336" actId="554"/>
          <ac:picMkLst>
            <pc:docMk/>
            <pc:sldMk cId="1231551142" sldId="351"/>
            <ac:picMk id="17" creationId="{00000000-0000-0000-0000-000000000000}"/>
          </ac:picMkLst>
        </pc:picChg>
        <pc:picChg chg="mod">
          <ac:chgData name="Sofia Rodriguez" userId="44dad701-b018-4992-a4f5-d341adb77968" providerId="ADAL" clId="{2CA601A4-4296-4D43-A094-94A7EEAA998B}" dt="2022-01-24T23:22:36.821" v="866" actId="167"/>
          <ac:picMkLst>
            <pc:docMk/>
            <pc:sldMk cId="1231551142" sldId="351"/>
            <ac:picMk id="21" creationId="{6CC0BA6A-76BD-504F-846C-4FE529CF8129}"/>
          </ac:picMkLst>
        </pc:picChg>
        <pc:picChg chg="mod">
          <ac:chgData name="Sofia Rodriguez" userId="44dad701-b018-4992-a4f5-d341adb77968" providerId="ADAL" clId="{2CA601A4-4296-4D43-A094-94A7EEAA998B}" dt="2022-01-27T21:23:31.395" v="3336" actId="554"/>
          <ac:picMkLst>
            <pc:docMk/>
            <pc:sldMk cId="1231551142" sldId="351"/>
            <ac:picMk id="22" creationId="{2546CAC5-310D-994A-9C9B-49C9907BDC32}"/>
          </ac:picMkLst>
        </pc:picChg>
        <pc:picChg chg="mod">
          <ac:chgData name="Sofia Rodriguez" userId="44dad701-b018-4992-a4f5-d341adb77968" providerId="ADAL" clId="{2CA601A4-4296-4D43-A094-94A7EEAA998B}" dt="2022-01-24T23:22:32.303" v="865" actId="167"/>
          <ac:picMkLst>
            <pc:docMk/>
            <pc:sldMk cId="1231551142" sldId="351"/>
            <ac:picMk id="26" creationId="{00000000-0000-0000-0000-000000000000}"/>
          </ac:picMkLst>
        </pc:picChg>
      </pc:sldChg>
      <pc:sldChg chg="addSp modSp mod ord modShow">
        <pc:chgData name="Sofia Rodriguez" userId="44dad701-b018-4992-a4f5-d341adb77968" providerId="ADAL" clId="{2CA601A4-4296-4D43-A094-94A7EEAA998B}" dt="2022-01-25T02:20:54.500" v="1749" actId="20578"/>
        <pc:sldMkLst>
          <pc:docMk/>
          <pc:sldMk cId="2792438594" sldId="352"/>
        </pc:sldMkLst>
        <pc:spChg chg="add mod">
          <ac:chgData name="Sofia Rodriguez" userId="44dad701-b018-4992-a4f5-d341adb77968" providerId="ADAL" clId="{2CA601A4-4296-4D43-A094-94A7EEAA998B}" dt="2022-01-24T23:03:03.832" v="584" actId="20577"/>
          <ac:spMkLst>
            <pc:docMk/>
            <pc:sldMk cId="2792438594" sldId="352"/>
            <ac:spMk id="39" creationId="{C4F1657B-EB96-404A-84F9-9853F1193BC3}"/>
          </ac:spMkLst>
        </pc:spChg>
      </pc:sldChg>
      <pc:sldChg chg="addSp delSp modSp mod ord modNotesTx">
        <pc:chgData name="Sofia Rodriguez" userId="44dad701-b018-4992-a4f5-d341adb77968" providerId="ADAL" clId="{2CA601A4-4296-4D43-A094-94A7EEAA998B}" dt="2022-01-27T21:22:27.914" v="3309" actId="20577"/>
        <pc:sldMkLst>
          <pc:docMk/>
          <pc:sldMk cId="1643434732" sldId="354"/>
        </pc:sldMkLst>
        <pc:spChg chg="mod">
          <ac:chgData name="Sofia Rodriguez" userId="44dad701-b018-4992-a4f5-d341adb77968" providerId="ADAL" clId="{2CA601A4-4296-4D43-A094-94A7EEAA998B}" dt="2022-01-24T23:02:48.854" v="552" actId="20577"/>
          <ac:spMkLst>
            <pc:docMk/>
            <pc:sldMk cId="1643434732" sldId="354"/>
            <ac:spMk id="11" creationId="{5ABEC5A5-70D3-D349-AA98-AB83749482F8}"/>
          </ac:spMkLst>
        </pc:spChg>
        <pc:spChg chg="add del mod">
          <ac:chgData name="Sofia Rodriguez" userId="44dad701-b018-4992-a4f5-d341adb77968" providerId="ADAL" clId="{2CA601A4-4296-4D43-A094-94A7EEAA998B}" dt="2022-01-24T23:02:44.584" v="535" actId="478"/>
          <ac:spMkLst>
            <pc:docMk/>
            <pc:sldMk cId="1643434732" sldId="354"/>
            <ac:spMk id="74" creationId="{AD3300E8-C3EA-9C48-8589-91336AA044F9}"/>
          </ac:spMkLst>
        </pc:spChg>
      </pc:sldChg>
      <pc:sldChg chg="mod ord modShow">
        <pc:chgData name="Sofia Rodriguez" userId="44dad701-b018-4992-a4f5-d341adb77968" providerId="ADAL" clId="{2CA601A4-4296-4D43-A094-94A7EEAA998B}" dt="2022-01-25T02:24:20.933" v="1751" actId="20578"/>
        <pc:sldMkLst>
          <pc:docMk/>
          <pc:sldMk cId="4070237982" sldId="357"/>
        </pc:sldMkLst>
      </pc:sldChg>
      <pc:sldChg chg="mod modShow">
        <pc:chgData name="Sofia Rodriguez" userId="44dad701-b018-4992-a4f5-d341adb77968" providerId="ADAL" clId="{2CA601A4-4296-4D43-A094-94A7EEAA998B}" dt="2022-01-24T23:58:04.433" v="1395" actId="729"/>
        <pc:sldMkLst>
          <pc:docMk/>
          <pc:sldMk cId="3929593885" sldId="360"/>
        </pc:sldMkLst>
      </pc:sldChg>
      <pc:sldChg chg="del">
        <pc:chgData name="Sofia Rodriguez" userId="44dad701-b018-4992-a4f5-d341adb77968" providerId="ADAL" clId="{2CA601A4-4296-4D43-A094-94A7EEAA998B}" dt="2022-01-24T23:21:07.418" v="862" actId="2696"/>
        <pc:sldMkLst>
          <pc:docMk/>
          <pc:sldMk cId="762582944" sldId="365"/>
        </pc:sldMkLst>
      </pc:sldChg>
      <pc:sldChg chg="del">
        <pc:chgData name="Sofia Rodriguez" userId="44dad701-b018-4992-a4f5-d341adb77968" providerId="ADAL" clId="{2CA601A4-4296-4D43-A094-94A7EEAA998B}" dt="2022-01-24T23:56:34.905" v="1291" actId="2696"/>
        <pc:sldMkLst>
          <pc:docMk/>
          <pc:sldMk cId="265105297" sldId="366"/>
        </pc:sldMkLst>
      </pc:sldChg>
      <pc:sldChg chg="del">
        <pc:chgData name="Sofia Rodriguez" userId="44dad701-b018-4992-a4f5-d341adb77968" providerId="ADAL" clId="{2CA601A4-4296-4D43-A094-94A7EEAA998B}" dt="2022-01-24T23:21:07.880" v="863" actId="2696"/>
        <pc:sldMkLst>
          <pc:docMk/>
          <pc:sldMk cId="345528679" sldId="367"/>
        </pc:sldMkLst>
      </pc:sldChg>
      <pc:sldChg chg="addSp delSp modSp mod ord modNotesTx">
        <pc:chgData name="Sofia Rodriguez" userId="44dad701-b018-4992-a4f5-d341adb77968" providerId="ADAL" clId="{2CA601A4-4296-4D43-A094-94A7EEAA998B}" dt="2022-01-25T07:11:04.042" v="2764" actId="20578"/>
        <pc:sldMkLst>
          <pc:docMk/>
          <pc:sldMk cId="2372512001" sldId="368"/>
        </pc:sldMkLst>
        <pc:spChg chg="add mod">
          <ac:chgData name="Sofia Rodriguez" userId="44dad701-b018-4992-a4f5-d341adb77968" providerId="ADAL" clId="{2CA601A4-4296-4D43-A094-94A7EEAA998B}" dt="2022-01-25T06:59:02.606" v="2388" actId="207"/>
          <ac:spMkLst>
            <pc:docMk/>
            <pc:sldMk cId="2372512001" sldId="368"/>
            <ac:spMk id="10" creationId="{BD4EA22D-9F23-2845-8B44-18ABA7CA7CDC}"/>
          </ac:spMkLst>
        </pc:spChg>
        <pc:spChg chg="add del mod">
          <ac:chgData name="Sofia Rodriguez" userId="44dad701-b018-4992-a4f5-d341adb77968" providerId="ADAL" clId="{2CA601A4-4296-4D43-A094-94A7EEAA998B}" dt="2022-01-25T07:00:36.044" v="2420" actId="478"/>
          <ac:spMkLst>
            <pc:docMk/>
            <pc:sldMk cId="2372512001" sldId="368"/>
            <ac:spMk id="15" creationId="{18DF2B50-45F6-2841-97D7-559F2455F9A1}"/>
          </ac:spMkLst>
        </pc:spChg>
        <pc:spChg chg="add del mod">
          <ac:chgData name="Sofia Rodriguez" userId="44dad701-b018-4992-a4f5-d341adb77968" providerId="ADAL" clId="{2CA601A4-4296-4D43-A094-94A7EEAA998B}" dt="2022-01-25T07:09:13.616" v="2719" actId="478"/>
          <ac:spMkLst>
            <pc:docMk/>
            <pc:sldMk cId="2372512001" sldId="368"/>
            <ac:spMk id="16" creationId="{A157FA5D-F157-634B-99C4-59A0720DE4AB}"/>
          </ac:spMkLst>
        </pc:spChg>
        <pc:spChg chg="add del mod">
          <ac:chgData name="Sofia Rodriguez" userId="44dad701-b018-4992-a4f5-d341adb77968" providerId="ADAL" clId="{2CA601A4-4296-4D43-A094-94A7EEAA998B}" dt="2022-01-25T07:02:54.854" v="2449" actId="478"/>
          <ac:spMkLst>
            <pc:docMk/>
            <pc:sldMk cId="2372512001" sldId="368"/>
            <ac:spMk id="17" creationId="{1934C034-FECA-7146-BBAF-A0EC55ADDF96}"/>
          </ac:spMkLst>
        </pc:spChg>
        <pc:spChg chg="add mod">
          <ac:chgData name="Sofia Rodriguez" userId="44dad701-b018-4992-a4f5-d341adb77968" providerId="ADAL" clId="{2CA601A4-4296-4D43-A094-94A7EEAA998B}" dt="2022-01-25T07:06:57.126" v="2606" actId="1076"/>
          <ac:spMkLst>
            <pc:docMk/>
            <pc:sldMk cId="2372512001" sldId="368"/>
            <ac:spMk id="20" creationId="{03B85877-70B0-B740-8717-67D9E78E2857}"/>
          </ac:spMkLst>
        </pc:spChg>
        <pc:spChg chg="add mod">
          <ac:chgData name="Sofia Rodriguez" userId="44dad701-b018-4992-a4f5-d341adb77968" providerId="ADAL" clId="{2CA601A4-4296-4D43-A094-94A7EEAA998B}" dt="2022-01-25T07:06:34.874" v="2579" actId="1076"/>
          <ac:spMkLst>
            <pc:docMk/>
            <pc:sldMk cId="2372512001" sldId="368"/>
            <ac:spMk id="21" creationId="{59FA190E-49FE-324A-A718-DB7348C7794F}"/>
          </ac:spMkLst>
        </pc:spChg>
        <pc:spChg chg="add mod">
          <ac:chgData name="Sofia Rodriguez" userId="44dad701-b018-4992-a4f5-d341adb77968" providerId="ADAL" clId="{2CA601A4-4296-4D43-A094-94A7EEAA998B}" dt="2022-01-25T07:07:15.541" v="2612" actId="313"/>
          <ac:spMkLst>
            <pc:docMk/>
            <pc:sldMk cId="2372512001" sldId="368"/>
            <ac:spMk id="22" creationId="{B01E89CE-E760-F143-AD79-E1E927160B3E}"/>
          </ac:spMkLst>
        </pc:spChg>
        <pc:spChg chg="add mod">
          <ac:chgData name="Sofia Rodriguez" userId="44dad701-b018-4992-a4f5-d341adb77968" providerId="ADAL" clId="{2CA601A4-4296-4D43-A094-94A7EEAA998B}" dt="2022-01-25T07:07:47.493" v="2643" actId="1076"/>
          <ac:spMkLst>
            <pc:docMk/>
            <pc:sldMk cId="2372512001" sldId="368"/>
            <ac:spMk id="23" creationId="{EA4BF489-D82A-3546-B62C-B204774C526E}"/>
          </ac:spMkLst>
        </pc:spChg>
        <pc:spChg chg="add mod">
          <ac:chgData name="Sofia Rodriguez" userId="44dad701-b018-4992-a4f5-d341adb77968" providerId="ADAL" clId="{2CA601A4-4296-4D43-A094-94A7EEAA998B}" dt="2022-01-25T07:04:01.336" v="2462" actId="1076"/>
          <ac:spMkLst>
            <pc:docMk/>
            <pc:sldMk cId="2372512001" sldId="368"/>
            <ac:spMk id="24" creationId="{B40607A5-7DBB-7A4C-8CCB-14BE407DBC14}"/>
          </ac:spMkLst>
        </pc:spChg>
        <pc:spChg chg="add mod">
          <ac:chgData name="Sofia Rodriguez" userId="44dad701-b018-4992-a4f5-d341adb77968" providerId="ADAL" clId="{2CA601A4-4296-4D43-A094-94A7EEAA998B}" dt="2022-01-25T07:03:56.824" v="2461" actId="1076"/>
          <ac:spMkLst>
            <pc:docMk/>
            <pc:sldMk cId="2372512001" sldId="368"/>
            <ac:spMk id="25" creationId="{FD81F0C0-00ED-7F48-8CF7-6DE38BEF6393}"/>
          </ac:spMkLst>
        </pc:spChg>
        <pc:spChg chg="add mod">
          <ac:chgData name="Sofia Rodriguez" userId="44dad701-b018-4992-a4f5-d341adb77968" providerId="ADAL" clId="{2CA601A4-4296-4D43-A094-94A7EEAA998B}" dt="2022-01-25T06:59:44.632" v="2413" actId="1076"/>
          <ac:spMkLst>
            <pc:docMk/>
            <pc:sldMk cId="2372512001" sldId="368"/>
            <ac:spMk id="26" creationId="{93C4574A-810D-E44F-9105-E0C22C7530C7}"/>
          </ac:spMkLst>
        </pc:spChg>
        <pc:spChg chg="add del mod">
          <ac:chgData name="Sofia Rodriguez" userId="44dad701-b018-4992-a4f5-d341adb77968" providerId="ADAL" clId="{2CA601A4-4296-4D43-A094-94A7EEAA998B}" dt="2022-01-25T06:59:33.329" v="2410" actId="478"/>
          <ac:spMkLst>
            <pc:docMk/>
            <pc:sldMk cId="2372512001" sldId="368"/>
            <ac:spMk id="27" creationId="{E2DF2256-D9AB-8F47-9C48-8DE536793502}"/>
          </ac:spMkLst>
        </pc:spChg>
        <pc:spChg chg="add del mod">
          <ac:chgData name="Sofia Rodriguez" userId="44dad701-b018-4992-a4f5-d341adb77968" providerId="ADAL" clId="{2CA601A4-4296-4D43-A094-94A7EEAA998B}" dt="2022-01-25T06:59:33.959" v="2411" actId="478"/>
          <ac:spMkLst>
            <pc:docMk/>
            <pc:sldMk cId="2372512001" sldId="368"/>
            <ac:spMk id="28" creationId="{176BE63F-1C9B-BE46-8D1B-3DB756BEE472}"/>
          </ac:spMkLst>
        </pc:spChg>
        <pc:spChg chg="add mod">
          <ac:chgData name="Sofia Rodriguez" userId="44dad701-b018-4992-a4f5-d341adb77968" providerId="ADAL" clId="{2CA601A4-4296-4D43-A094-94A7EEAA998B}" dt="2022-01-25T07:08:11.478" v="2671" actId="1076"/>
          <ac:spMkLst>
            <pc:docMk/>
            <pc:sldMk cId="2372512001" sldId="368"/>
            <ac:spMk id="29" creationId="{5B491319-87B7-6B46-936E-BB6BEFB2DE77}"/>
          </ac:spMkLst>
        </pc:spChg>
        <pc:spChg chg="add mod">
          <ac:chgData name="Sofia Rodriguez" userId="44dad701-b018-4992-a4f5-d341adb77968" providerId="ADAL" clId="{2CA601A4-4296-4D43-A094-94A7EEAA998B}" dt="2022-01-25T07:08:59.260" v="2717" actId="20577"/>
          <ac:spMkLst>
            <pc:docMk/>
            <pc:sldMk cId="2372512001" sldId="368"/>
            <ac:spMk id="30" creationId="{93E9639C-AC8A-9C4E-9B51-65B35A89EC9E}"/>
          </ac:spMkLst>
        </pc:spChg>
        <pc:spChg chg="add mod">
          <ac:chgData name="Sofia Rodriguez" userId="44dad701-b018-4992-a4f5-d341adb77968" providerId="ADAL" clId="{2CA601A4-4296-4D43-A094-94A7EEAA998B}" dt="2022-01-25T07:09:42.816" v="2730" actId="1076"/>
          <ac:spMkLst>
            <pc:docMk/>
            <pc:sldMk cId="2372512001" sldId="368"/>
            <ac:spMk id="31" creationId="{E5872C29-8802-7241-AE23-D5E43C6F1F39}"/>
          </ac:spMkLst>
        </pc:spChg>
        <pc:spChg chg="add mod">
          <ac:chgData name="Sofia Rodriguez" userId="44dad701-b018-4992-a4f5-d341adb77968" providerId="ADAL" clId="{2CA601A4-4296-4D43-A094-94A7EEAA998B}" dt="2022-01-25T07:10:54.095" v="2762" actId="1076"/>
          <ac:spMkLst>
            <pc:docMk/>
            <pc:sldMk cId="2372512001" sldId="368"/>
            <ac:spMk id="32" creationId="{1E2674B9-012E-AD47-91A8-9FD8201B2F58}"/>
          </ac:spMkLst>
        </pc:spChg>
        <pc:spChg chg="add mod">
          <ac:chgData name="Sofia Rodriguez" userId="44dad701-b018-4992-a4f5-d341adb77968" providerId="ADAL" clId="{2CA601A4-4296-4D43-A094-94A7EEAA998B}" dt="2022-01-25T07:10:06.736" v="2751" actId="1076"/>
          <ac:spMkLst>
            <pc:docMk/>
            <pc:sldMk cId="2372512001" sldId="368"/>
            <ac:spMk id="33" creationId="{7D48A23A-5D89-0444-8954-D8ADC0EA5826}"/>
          </ac:spMkLst>
        </pc:spChg>
        <pc:spChg chg="mod">
          <ac:chgData name="Sofia Rodriguez" userId="44dad701-b018-4992-a4f5-d341adb77968" providerId="ADAL" clId="{2CA601A4-4296-4D43-A094-94A7EEAA998B}" dt="2022-01-25T07:10:50.651" v="2761" actId="1076"/>
          <ac:spMkLst>
            <pc:docMk/>
            <pc:sldMk cId="2372512001" sldId="368"/>
            <ac:spMk id="43" creationId="{45B514B0-26F7-47BA-A076-58DAE97924DC}"/>
          </ac:spMkLst>
        </pc:spChg>
        <pc:spChg chg="add mod">
          <ac:chgData name="Sofia Rodriguez" userId="44dad701-b018-4992-a4f5-d341adb77968" providerId="ADAL" clId="{2CA601A4-4296-4D43-A094-94A7EEAA998B}" dt="2022-01-24T22:59:14.794" v="396" actId="20577"/>
          <ac:spMkLst>
            <pc:docMk/>
            <pc:sldMk cId="2372512001" sldId="368"/>
            <ac:spMk id="44" creationId="{DA2AF012-BFB0-FA4A-ABF8-D0EDB5B007F6}"/>
          </ac:spMkLst>
        </pc:spChg>
        <pc:spChg chg="mod">
          <ac:chgData name="Sofia Rodriguez" userId="44dad701-b018-4992-a4f5-d341adb77968" providerId="ADAL" clId="{2CA601A4-4296-4D43-A094-94A7EEAA998B}" dt="2022-01-25T07:01:44.012" v="2432"/>
          <ac:spMkLst>
            <pc:docMk/>
            <pc:sldMk cId="2372512001" sldId="368"/>
            <ac:spMk id="45" creationId="{F1ABCC52-9BFC-4D4B-894E-C2B1B8211121}"/>
          </ac:spMkLst>
        </pc:spChg>
        <pc:spChg chg="add del mod">
          <ac:chgData name="Sofia Rodriguez" userId="44dad701-b018-4992-a4f5-d341adb77968" providerId="ADAL" clId="{2CA601A4-4296-4D43-A094-94A7EEAA998B}" dt="2022-01-25T07:02:16.682" v="2440" actId="478"/>
          <ac:spMkLst>
            <pc:docMk/>
            <pc:sldMk cId="2372512001" sldId="368"/>
            <ac:spMk id="47" creationId="{3E47F58A-7A61-814E-9F38-06DB8C72BF4C}"/>
          </ac:spMkLst>
        </pc:spChg>
        <pc:spChg chg="add mod">
          <ac:chgData name="Sofia Rodriguez" userId="44dad701-b018-4992-a4f5-d341adb77968" providerId="ADAL" clId="{2CA601A4-4296-4D43-A094-94A7EEAA998B}" dt="2022-01-25T07:04:14.302" v="2464" actId="1076"/>
          <ac:spMkLst>
            <pc:docMk/>
            <pc:sldMk cId="2372512001" sldId="368"/>
            <ac:spMk id="49" creationId="{4DBC88DC-4B45-4E49-8B8B-35C82CB42E31}"/>
          </ac:spMkLst>
        </pc:spChg>
        <pc:spChg chg="add mod">
          <ac:chgData name="Sofia Rodriguez" userId="44dad701-b018-4992-a4f5-d341adb77968" providerId="ADAL" clId="{2CA601A4-4296-4D43-A094-94A7EEAA998B}" dt="2022-01-25T07:02:47.409" v="2446" actId="1076"/>
          <ac:spMkLst>
            <pc:docMk/>
            <pc:sldMk cId="2372512001" sldId="368"/>
            <ac:spMk id="51" creationId="{54A20C1F-A063-1540-A18C-D2606567B7F6}"/>
          </ac:spMkLst>
        </pc:spChg>
        <pc:spChg chg="add del mod">
          <ac:chgData name="Sofia Rodriguez" userId="44dad701-b018-4992-a4f5-d341adb77968" providerId="ADAL" clId="{2CA601A4-4296-4D43-A094-94A7EEAA998B}" dt="2022-01-25T07:03:19.919" v="2453" actId="478"/>
          <ac:spMkLst>
            <pc:docMk/>
            <pc:sldMk cId="2372512001" sldId="368"/>
            <ac:spMk id="53" creationId="{6896B929-4E98-A24D-A6C8-8CBC684A5C2B}"/>
          </ac:spMkLst>
        </pc:spChg>
        <pc:spChg chg="add mod">
          <ac:chgData name="Sofia Rodriguez" userId="44dad701-b018-4992-a4f5-d341adb77968" providerId="ADAL" clId="{2CA601A4-4296-4D43-A094-94A7EEAA998B}" dt="2022-01-25T07:03:28.885" v="2456" actId="1076"/>
          <ac:spMkLst>
            <pc:docMk/>
            <pc:sldMk cId="2372512001" sldId="368"/>
            <ac:spMk id="55" creationId="{D2514AF1-4584-6040-9F98-03211EC61165}"/>
          </ac:spMkLst>
        </pc:spChg>
        <pc:spChg chg="mod">
          <ac:chgData name="Sofia Rodriguez" userId="44dad701-b018-4992-a4f5-d341adb77968" providerId="ADAL" clId="{2CA601A4-4296-4D43-A094-94A7EEAA998B}" dt="2022-01-25T07:03:40.182" v="2457"/>
          <ac:spMkLst>
            <pc:docMk/>
            <pc:sldMk cId="2372512001" sldId="368"/>
            <ac:spMk id="72" creationId="{71C80DF1-1F13-CA48-B176-F29BF10ED5B9}"/>
          </ac:spMkLst>
        </pc:spChg>
        <pc:spChg chg="mod">
          <ac:chgData name="Sofia Rodriguez" userId="44dad701-b018-4992-a4f5-d341adb77968" providerId="ADAL" clId="{2CA601A4-4296-4D43-A094-94A7EEAA998B}" dt="2022-01-25T07:03:40.182" v="2457"/>
          <ac:spMkLst>
            <pc:docMk/>
            <pc:sldMk cId="2372512001" sldId="368"/>
            <ac:spMk id="81" creationId="{B7B8B301-4DA3-1045-9680-7F944F3FE30D}"/>
          </ac:spMkLst>
        </pc:spChg>
        <pc:spChg chg="add mod">
          <ac:chgData name="Sofia Rodriguez" userId="44dad701-b018-4992-a4f5-d341adb77968" providerId="ADAL" clId="{2CA601A4-4296-4D43-A094-94A7EEAA998B}" dt="2022-01-25T07:04:36.805" v="2466" actId="1076"/>
          <ac:spMkLst>
            <pc:docMk/>
            <pc:sldMk cId="2372512001" sldId="368"/>
            <ac:spMk id="84" creationId="{4DDE9E40-7025-E54E-9020-1DCEB674990B}"/>
          </ac:spMkLst>
        </pc:spChg>
        <pc:spChg chg="add mod">
          <ac:chgData name="Sofia Rodriguez" userId="44dad701-b018-4992-a4f5-d341adb77968" providerId="ADAL" clId="{2CA601A4-4296-4D43-A094-94A7EEAA998B}" dt="2022-01-25T07:03:43.865" v="2458" actId="1076"/>
          <ac:spMkLst>
            <pc:docMk/>
            <pc:sldMk cId="2372512001" sldId="368"/>
            <ac:spMk id="86" creationId="{0294D137-7528-E944-A4D6-433DC2D371C9}"/>
          </ac:spMkLst>
        </pc:spChg>
        <pc:spChg chg="add mod">
          <ac:chgData name="Sofia Rodriguez" userId="44dad701-b018-4992-a4f5-d341adb77968" providerId="ADAL" clId="{2CA601A4-4296-4D43-A094-94A7EEAA998B}" dt="2022-01-25T07:03:43.865" v="2458" actId="1076"/>
          <ac:spMkLst>
            <pc:docMk/>
            <pc:sldMk cId="2372512001" sldId="368"/>
            <ac:spMk id="88" creationId="{FDF090AB-84A2-6940-807F-175DDA213557}"/>
          </ac:spMkLst>
        </pc:spChg>
        <pc:spChg chg="mod">
          <ac:chgData name="Sofia Rodriguez" userId="44dad701-b018-4992-a4f5-d341adb77968" providerId="ADAL" clId="{2CA601A4-4296-4D43-A094-94A7EEAA998B}" dt="2022-01-25T07:03:46.592" v="2459"/>
          <ac:spMkLst>
            <pc:docMk/>
            <pc:sldMk cId="2372512001" sldId="368"/>
            <ac:spMk id="96" creationId="{C2E57352-69F0-9D47-8E31-10729F58C6FE}"/>
          </ac:spMkLst>
        </pc:spChg>
        <pc:spChg chg="mod">
          <ac:chgData name="Sofia Rodriguez" userId="44dad701-b018-4992-a4f5-d341adb77968" providerId="ADAL" clId="{2CA601A4-4296-4D43-A094-94A7EEAA998B}" dt="2022-01-25T07:03:46.592" v="2459"/>
          <ac:spMkLst>
            <pc:docMk/>
            <pc:sldMk cId="2372512001" sldId="368"/>
            <ac:spMk id="105" creationId="{27961A04-C881-9B4D-93EF-817EED863A86}"/>
          </ac:spMkLst>
        </pc:spChg>
        <pc:spChg chg="add mod">
          <ac:chgData name="Sofia Rodriguez" userId="44dad701-b018-4992-a4f5-d341adb77968" providerId="ADAL" clId="{2CA601A4-4296-4D43-A094-94A7EEAA998B}" dt="2022-01-25T07:04:48.471" v="2468" actId="1076"/>
          <ac:spMkLst>
            <pc:docMk/>
            <pc:sldMk cId="2372512001" sldId="368"/>
            <ac:spMk id="108" creationId="{686E9FD8-A49C-E147-8F28-1EA7EDA11729}"/>
          </ac:spMkLst>
        </pc:spChg>
        <pc:spChg chg="add mod">
          <ac:chgData name="Sofia Rodriguez" userId="44dad701-b018-4992-a4f5-d341adb77968" providerId="ADAL" clId="{2CA601A4-4296-4D43-A094-94A7EEAA998B}" dt="2022-01-25T07:03:53.012" v="2460" actId="1076"/>
          <ac:spMkLst>
            <pc:docMk/>
            <pc:sldMk cId="2372512001" sldId="368"/>
            <ac:spMk id="110" creationId="{EBD25E8D-1B98-9440-9C52-4D13629AD517}"/>
          </ac:spMkLst>
        </pc:spChg>
        <pc:spChg chg="add mod">
          <ac:chgData name="Sofia Rodriguez" userId="44dad701-b018-4992-a4f5-d341adb77968" providerId="ADAL" clId="{2CA601A4-4296-4D43-A094-94A7EEAA998B}" dt="2022-01-25T07:03:53.012" v="2460" actId="1076"/>
          <ac:spMkLst>
            <pc:docMk/>
            <pc:sldMk cId="2372512001" sldId="368"/>
            <ac:spMk id="112" creationId="{0161B884-3ED3-8046-B16D-F548B320EC98}"/>
          </ac:spMkLst>
        </pc:spChg>
        <pc:spChg chg="add del mod">
          <ac:chgData name="Sofia Rodriguez" userId="44dad701-b018-4992-a4f5-d341adb77968" providerId="ADAL" clId="{2CA601A4-4296-4D43-A094-94A7EEAA998B}" dt="2022-01-25T07:06:02.431" v="2548"/>
          <ac:spMkLst>
            <pc:docMk/>
            <pc:sldMk cId="2372512001" sldId="368"/>
            <ac:spMk id="113" creationId="{92C6A58D-448A-CA4C-BFBA-1107FB1B4752}"/>
          </ac:spMkLst>
        </pc:spChg>
        <pc:grpChg chg="add del mod">
          <ac:chgData name="Sofia Rodriguez" userId="44dad701-b018-4992-a4f5-d341adb77968" providerId="ADAL" clId="{2CA601A4-4296-4D43-A094-94A7EEAA998B}" dt="2022-01-25T07:02:13.789" v="2438" actId="1076"/>
          <ac:grpSpMkLst>
            <pc:docMk/>
            <pc:sldMk cId="2372512001" sldId="368"/>
            <ac:grpSpMk id="35" creationId="{569F92A0-5340-494B-A2D0-E23A4DC4EEAB}"/>
          </ac:grpSpMkLst>
        </pc:grpChg>
        <pc:grpChg chg="add mod">
          <ac:chgData name="Sofia Rodriguez" userId="44dad701-b018-4992-a4f5-d341adb77968" providerId="ADAL" clId="{2CA601A4-4296-4D43-A094-94A7EEAA998B}" dt="2022-01-25T07:03:43.865" v="2458" actId="1076"/>
          <ac:grpSpMkLst>
            <pc:docMk/>
            <pc:sldMk cId="2372512001" sldId="368"/>
            <ac:grpSpMk id="56" creationId="{3D20A5FB-915B-7F4A-8729-D48D5514F3B8}"/>
          </ac:grpSpMkLst>
        </pc:grpChg>
        <pc:grpChg chg="add del mod">
          <ac:chgData name="Sofia Rodriguez" userId="44dad701-b018-4992-a4f5-d341adb77968" providerId="ADAL" clId="{2CA601A4-4296-4D43-A094-94A7EEAA998B}" dt="2022-01-25T07:02:13.789" v="2438" actId="1076"/>
          <ac:grpSpMkLst>
            <pc:docMk/>
            <pc:sldMk cId="2372512001" sldId="368"/>
            <ac:grpSpMk id="67" creationId="{9CA833F5-2C12-4F9B-A954-125224BFA400}"/>
          </ac:grpSpMkLst>
        </pc:grpChg>
        <pc:grpChg chg="add mod">
          <ac:chgData name="Sofia Rodriguez" userId="44dad701-b018-4992-a4f5-d341adb77968" providerId="ADAL" clId="{2CA601A4-4296-4D43-A094-94A7EEAA998B}" dt="2022-01-25T07:03:43.865" v="2458" actId="1076"/>
          <ac:grpSpMkLst>
            <pc:docMk/>
            <pc:sldMk cId="2372512001" sldId="368"/>
            <ac:grpSpMk id="74" creationId="{57AD9DC6-2345-684B-B3A4-B2E07A1E73F1}"/>
          </ac:grpSpMkLst>
        </pc:grpChg>
        <pc:grpChg chg="add mod">
          <ac:chgData name="Sofia Rodriguez" userId="44dad701-b018-4992-a4f5-d341adb77968" providerId="ADAL" clId="{2CA601A4-4296-4D43-A094-94A7EEAA998B}" dt="2022-01-25T07:03:53.012" v="2460" actId="1076"/>
          <ac:grpSpMkLst>
            <pc:docMk/>
            <pc:sldMk cId="2372512001" sldId="368"/>
            <ac:grpSpMk id="89" creationId="{0E269CAC-5764-924C-9619-8716123A57BB}"/>
          </ac:grpSpMkLst>
        </pc:grpChg>
        <pc:grpChg chg="add mod">
          <ac:chgData name="Sofia Rodriguez" userId="44dad701-b018-4992-a4f5-d341adb77968" providerId="ADAL" clId="{2CA601A4-4296-4D43-A094-94A7EEAA998B}" dt="2022-01-25T07:03:53.012" v="2460" actId="1076"/>
          <ac:grpSpMkLst>
            <pc:docMk/>
            <pc:sldMk cId="2372512001" sldId="368"/>
            <ac:grpSpMk id="98" creationId="{2D8A9F13-FC73-9A42-ADB5-D38A567790BF}"/>
          </ac:grpSpMkLst>
        </pc:grpChg>
        <pc:picChg chg="add del mod">
          <ac:chgData name="Sofia Rodriguez" userId="44dad701-b018-4992-a4f5-d341adb77968" providerId="ADAL" clId="{2CA601A4-4296-4D43-A094-94A7EEAA998B}" dt="2022-01-25T07:10:57.027" v="2763" actId="478"/>
          <ac:picMkLst>
            <pc:docMk/>
            <pc:sldMk cId="2372512001" sldId="368"/>
            <ac:picMk id="6" creationId="{341FD8B5-CC2C-6749-85CD-91BEAECB8115}"/>
          </ac:picMkLst>
        </pc:picChg>
        <pc:cxnChg chg="add mod">
          <ac:chgData name="Sofia Rodriguez" userId="44dad701-b018-4992-a4f5-d341adb77968" providerId="ADAL" clId="{2CA601A4-4296-4D43-A094-94A7EEAA998B}" dt="2022-01-25T06:59:39.618" v="2412" actId="14100"/>
          <ac:cxnSpMkLst>
            <pc:docMk/>
            <pc:sldMk cId="2372512001" sldId="368"/>
            <ac:cxnSpMk id="8" creationId="{F56B1111-2E80-C448-90DB-12E37DBF8749}"/>
          </ac:cxnSpMkLst>
        </pc:cxnChg>
        <pc:cxnChg chg="add del mod">
          <ac:chgData name="Sofia Rodriguez" userId="44dad701-b018-4992-a4f5-d341adb77968" providerId="ADAL" clId="{2CA601A4-4296-4D43-A094-94A7EEAA998B}" dt="2022-01-25T07:03:20.596" v="2454" actId="478"/>
          <ac:cxnSpMkLst>
            <pc:docMk/>
            <pc:sldMk cId="2372512001" sldId="368"/>
            <ac:cxnSpMk id="13" creationId="{9ADE6A4C-44E2-F844-B0F4-84B0F26E5AEB}"/>
          </ac:cxnSpMkLst>
        </pc:cxnChg>
        <pc:cxnChg chg="mod">
          <ac:chgData name="Sofia Rodriguez" userId="44dad701-b018-4992-a4f5-d341adb77968" providerId="ADAL" clId="{2CA601A4-4296-4D43-A094-94A7EEAA998B}" dt="2022-01-25T07:01:44.012" v="2432"/>
          <ac:cxnSpMkLst>
            <pc:docMk/>
            <pc:sldMk cId="2372512001" sldId="368"/>
            <ac:cxnSpMk id="36" creationId="{3D769136-4585-CB42-AE7A-FE1EBE1E267E}"/>
          </ac:cxnSpMkLst>
        </pc:cxnChg>
        <pc:cxnChg chg="mod">
          <ac:chgData name="Sofia Rodriguez" userId="44dad701-b018-4992-a4f5-d341adb77968" providerId="ADAL" clId="{2CA601A4-4296-4D43-A094-94A7EEAA998B}" dt="2022-01-25T07:01:44.012" v="2432"/>
          <ac:cxnSpMkLst>
            <pc:docMk/>
            <pc:sldMk cId="2372512001" sldId="368"/>
            <ac:cxnSpMk id="37" creationId="{CBBB5377-F22C-4742-975C-CD6B01ACA1A1}"/>
          </ac:cxnSpMkLst>
        </pc:cxnChg>
        <pc:cxnChg chg="mod">
          <ac:chgData name="Sofia Rodriguez" userId="44dad701-b018-4992-a4f5-d341adb77968" providerId="ADAL" clId="{2CA601A4-4296-4D43-A094-94A7EEAA998B}" dt="2022-01-25T07:01:44.012" v="2432"/>
          <ac:cxnSpMkLst>
            <pc:docMk/>
            <pc:sldMk cId="2372512001" sldId="368"/>
            <ac:cxnSpMk id="38" creationId="{D36F9389-CE0D-2149-B071-078284C7A93C}"/>
          </ac:cxnSpMkLst>
        </pc:cxnChg>
        <pc:cxnChg chg="mod">
          <ac:chgData name="Sofia Rodriguez" userId="44dad701-b018-4992-a4f5-d341adb77968" providerId="ADAL" clId="{2CA601A4-4296-4D43-A094-94A7EEAA998B}" dt="2022-01-25T07:01:44.012" v="2432"/>
          <ac:cxnSpMkLst>
            <pc:docMk/>
            <pc:sldMk cId="2372512001" sldId="368"/>
            <ac:cxnSpMk id="40" creationId="{2BEA5F04-C02F-7341-99AA-8F81D58C97C6}"/>
          </ac:cxnSpMkLst>
        </pc:cxnChg>
        <pc:cxnChg chg="mod">
          <ac:chgData name="Sofia Rodriguez" userId="44dad701-b018-4992-a4f5-d341adb77968" providerId="ADAL" clId="{2CA601A4-4296-4D43-A094-94A7EEAA998B}" dt="2022-01-25T07:01:44.012" v="2432"/>
          <ac:cxnSpMkLst>
            <pc:docMk/>
            <pc:sldMk cId="2372512001" sldId="368"/>
            <ac:cxnSpMk id="41" creationId="{00DA31B5-3AD2-2B4C-8FF5-48F3A2609C85}"/>
          </ac:cxnSpMkLst>
        </pc:cxnChg>
        <pc:cxnChg chg="mod">
          <ac:chgData name="Sofia Rodriguez" userId="44dad701-b018-4992-a4f5-d341adb77968" providerId="ADAL" clId="{2CA601A4-4296-4D43-A094-94A7EEAA998B}" dt="2022-01-25T07:01:44.012" v="2432"/>
          <ac:cxnSpMkLst>
            <pc:docMk/>
            <pc:sldMk cId="2372512001" sldId="368"/>
            <ac:cxnSpMk id="42" creationId="{A95267F1-D345-074D-B910-B9F3DE46F658}"/>
          </ac:cxnSpMkLst>
        </pc:cxnChg>
        <pc:cxnChg chg="mod">
          <ac:chgData name="Sofia Rodriguez" userId="44dad701-b018-4992-a4f5-d341adb77968" providerId="ADAL" clId="{2CA601A4-4296-4D43-A094-94A7EEAA998B}" dt="2022-01-25T07:01:44.012" v="2432"/>
          <ac:cxnSpMkLst>
            <pc:docMk/>
            <pc:sldMk cId="2372512001" sldId="368"/>
            <ac:cxnSpMk id="46" creationId="{129E9898-05FC-DE40-80C0-84EC7247305F}"/>
          </ac:cxnSpMkLst>
        </pc:cxnChg>
        <pc:cxnChg chg="add mod">
          <ac:chgData name="Sofia Rodriguez" userId="44dad701-b018-4992-a4f5-d341adb77968" providerId="ADAL" clId="{2CA601A4-4296-4D43-A094-94A7EEAA998B}" dt="2022-01-25T07:04:09.223" v="2463" actId="14100"/>
          <ac:cxnSpMkLst>
            <pc:docMk/>
            <pc:sldMk cId="2372512001" sldId="368"/>
            <ac:cxnSpMk id="48" creationId="{1706A3A6-F094-6344-8E28-6949D70F746A}"/>
          </ac:cxnSpMkLst>
        </pc:cxnChg>
        <pc:cxnChg chg="add mod">
          <ac:chgData name="Sofia Rodriguez" userId="44dad701-b018-4992-a4f5-d341adb77968" providerId="ADAL" clId="{2CA601A4-4296-4D43-A094-94A7EEAA998B}" dt="2022-01-25T07:02:47.409" v="2446" actId="1076"/>
          <ac:cxnSpMkLst>
            <pc:docMk/>
            <pc:sldMk cId="2372512001" sldId="368"/>
            <ac:cxnSpMk id="50" creationId="{DC63E9EA-50D9-B94F-BC06-A2E08BB75C61}"/>
          </ac:cxnSpMkLst>
        </pc:cxnChg>
        <pc:cxnChg chg="add del mod">
          <ac:chgData name="Sofia Rodriguez" userId="44dad701-b018-4992-a4f5-d341adb77968" providerId="ADAL" clId="{2CA601A4-4296-4D43-A094-94A7EEAA998B}" dt="2022-01-25T07:02:58.206" v="2450" actId="478"/>
          <ac:cxnSpMkLst>
            <pc:docMk/>
            <pc:sldMk cId="2372512001" sldId="368"/>
            <ac:cxnSpMk id="52" creationId="{AD6F4E5F-795F-0A41-A10D-6FB5CF8B1702}"/>
          </ac:cxnSpMkLst>
        </pc:cxnChg>
        <pc:cxnChg chg="add mod">
          <ac:chgData name="Sofia Rodriguez" userId="44dad701-b018-4992-a4f5-d341adb77968" providerId="ADAL" clId="{2CA601A4-4296-4D43-A094-94A7EEAA998B}" dt="2022-01-25T07:03:28.885" v="2456" actId="1076"/>
          <ac:cxnSpMkLst>
            <pc:docMk/>
            <pc:sldMk cId="2372512001" sldId="368"/>
            <ac:cxnSpMk id="54" creationId="{47432952-4831-0F48-BA89-33CA752C056C}"/>
          </ac:cxnSpMkLst>
        </pc:cxnChg>
        <pc:cxnChg chg="mod">
          <ac:chgData name="Sofia Rodriguez" userId="44dad701-b018-4992-a4f5-d341adb77968" providerId="ADAL" clId="{2CA601A4-4296-4D43-A094-94A7EEAA998B}" dt="2022-01-25T07:03:40.182" v="2457"/>
          <ac:cxnSpMkLst>
            <pc:docMk/>
            <pc:sldMk cId="2372512001" sldId="368"/>
            <ac:cxnSpMk id="57" creationId="{BDA1DDFD-ADD1-424E-B892-E02FAEC750C3}"/>
          </ac:cxnSpMkLst>
        </pc:cxnChg>
        <pc:cxnChg chg="mod">
          <ac:chgData name="Sofia Rodriguez" userId="44dad701-b018-4992-a4f5-d341adb77968" providerId="ADAL" clId="{2CA601A4-4296-4D43-A094-94A7EEAA998B}" dt="2022-01-25T07:03:40.182" v="2457"/>
          <ac:cxnSpMkLst>
            <pc:docMk/>
            <pc:sldMk cId="2372512001" sldId="368"/>
            <ac:cxnSpMk id="58" creationId="{CAB7E233-F6E1-4C46-BD87-B34DBE1D7596}"/>
          </ac:cxnSpMkLst>
        </pc:cxnChg>
        <pc:cxnChg chg="mod">
          <ac:chgData name="Sofia Rodriguez" userId="44dad701-b018-4992-a4f5-d341adb77968" providerId="ADAL" clId="{2CA601A4-4296-4D43-A094-94A7EEAA998B}" dt="2022-01-25T07:03:40.182" v="2457"/>
          <ac:cxnSpMkLst>
            <pc:docMk/>
            <pc:sldMk cId="2372512001" sldId="368"/>
            <ac:cxnSpMk id="68" creationId="{8FACE466-D2E6-2A49-B384-1F5BB7FE4821}"/>
          </ac:cxnSpMkLst>
        </pc:cxnChg>
        <pc:cxnChg chg="mod">
          <ac:chgData name="Sofia Rodriguez" userId="44dad701-b018-4992-a4f5-d341adb77968" providerId="ADAL" clId="{2CA601A4-4296-4D43-A094-94A7EEAA998B}" dt="2022-01-25T07:03:40.182" v="2457"/>
          <ac:cxnSpMkLst>
            <pc:docMk/>
            <pc:sldMk cId="2372512001" sldId="368"/>
            <ac:cxnSpMk id="69" creationId="{0B842B83-C5C2-954A-8351-855CF227FB01}"/>
          </ac:cxnSpMkLst>
        </pc:cxnChg>
        <pc:cxnChg chg="mod">
          <ac:chgData name="Sofia Rodriguez" userId="44dad701-b018-4992-a4f5-d341adb77968" providerId="ADAL" clId="{2CA601A4-4296-4D43-A094-94A7EEAA998B}" dt="2022-01-25T07:03:40.182" v="2457"/>
          <ac:cxnSpMkLst>
            <pc:docMk/>
            <pc:sldMk cId="2372512001" sldId="368"/>
            <ac:cxnSpMk id="70" creationId="{FBBF9B18-A3FB-E849-88D3-3AB718FCE39B}"/>
          </ac:cxnSpMkLst>
        </pc:cxnChg>
        <pc:cxnChg chg="mod">
          <ac:chgData name="Sofia Rodriguez" userId="44dad701-b018-4992-a4f5-d341adb77968" providerId="ADAL" clId="{2CA601A4-4296-4D43-A094-94A7EEAA998B}" dt="2022-01-25T07:03:40.182" v="2457"/>
          <ac:cxnSpMkLst>
            <pc:docMk/>
            <pc:sldMk cId="2372512001" sldId="368"/>
            <ac:cxnSpMk id="71" creationId="{DAEC92FA-A99F-8D40-A8F8-FD605455465B}"/>
          </ac:cxnSpMkLst>
        </pc:cxnChg>
        <pc:cxnChg chg="mod">
          <ac:chgData name="Sofia Rodriguez" userId="44dad701-b018-4992-a4f5-d341adb77968" providerId="ADAL" clId="{2CA601A4-4296-4D43-A094-94A7EEAA998B}" dt="2022-01-25T07:03:40.182" v="2457"/>
          <ac:cxnSpMkLst>
            <pc:docMk/>
            <pc:sldMk cId="2372512001" sldId="368"/>
            <ac:cxnSpMk id="73" creationId="{7BD08A31-A19C-1741-B8DC-701E3BECD610}"/>
          </ac:cxnSpMkLst>
        </pc:cxnChg>
        <pc:cxnChg chg="mod">
          <ac:chgData name="Sofia Rodriguez" userId="44dad701-b018-4992-a4f5-d341adb77968" providerId="ADAL" clId="{2CA601A4-4296-4D43-A094-94A7EEAA998B}" dt="2022-01-25T07:03:40.182" v="2457"/>
          <ac:cxnSpMkLst>
            <pc:docMk/>
            <pc:sldMk cId="2372512001" sldId="368"/>
            <ac:cxnSpMk id="75" creationId="{C17DB2D4-4AE6-3A41-BE31-3938220E4AFB}"/>
          </ac:cxnSpMkLst>
        </pc:cxnChg>
        <pc:cxnChg chg="mod">
          <ac:chgData name="Sofia Rodriguez" userId="44dad701-b018-4992-a4f5-d341adb77968" providerId="ADAL" clId="{2CA601A4-4296-4D43-A094-94A7EEAA998B}" dt="2022-01-25T07:03:40.182" v="2457"/>
          <ac:cxnSpMkLst>
            <pc:docMk/>
            <pc:sldMk cId="2372512001" sldId="368"/>
            <ac:cxnSpMk id="76" creationId="{72D30763-0738-FB4A-B6BB-EBAB70F482CC}"/>
          </ac:cxnSpMkLst>
        </pc:cxnChg>
        <pc:cxnChg chg="mod">
          <ac:chgData name="Sofia Rodriguez" userId="44dad701-b018-4992-a4f5-d341adb77968" providerId="ADAL" clId="{2CA601A4-4296-4D43-A094-94A7EEAA998B}" dt="2022-01-25T07:03:40.182" v="2457"/>
          <ac:cxnSpMkLst>
            <pc:docMk/>
            <pc:sldMk cId="2372512001" sldId="368"/>
            <ac:cxnSpMk id="77" creationId="{540B2909-63CC-4A4B-BC0A-8F412AE5F85D}"/>
          </ac:cxnSpMkLst>
        </pc:cxnChg>
        <pc:cxnChg chg="mod">
          <ac:chgData name="Sofia Rodriguez" userId="44dad701-b018-4992-a4f5-d341adb77968" providerId="ADAL" clId="{2CA601A4-4296-4D43-A094-94A7EEAA998B}" dt="2022-01-25T07:03:40.182" v="2457"/>
          <ac:cxnSpMkLst>
            <pc:docMk/>
            <pc:sldMk cId="2372512001" sldId="368"/>
            <ac:cxnSpMk id="78" creationId="{ECCCA948-675B-A542-A8D9-E51A3BBA11BC}"/>
          </ac:cxnSpMkLst>
        </pc:cxnChg>
        <pc:cxnChg chg="mod">
          <ac:chgData name="Sofia Rodriguez" userId="44dad701-b018-4992-a4f5-d341adb77968" providerId="ADAL" clId="{2CA601A4-4296-4D43-A094-94A7EEAA998B}" dt="2022-01-25T07:03:40.182" v="2457"/>
          <ac:cxnSpMkLst>
            <pc:docMk/>
            <pc:sldMk cId="2372512001" sldId="368"/>
            <ac:cxnSpMk id="79" creationId="{BB76476B-7DA6-F042-92D8-03CCCD6C48F2}"/>
          </ac:cxnSpMkLst>
        </pc:cxnChg>
        <pc:cxnChg chg="mod">
          <ac:chgData name="Sofia Rodriguez" userId="44dad701-b018-4992-a4f5-d341adb77968" providerId="ADAL" clId="{2CA601A4-4296-4D43-A094-94A7EEAA998B}" dt="2022-01-25T07:03:40.182" v="2457"/>
          <ac:cxnSpMkLst>
            <pc:docMk/>
            <pc:sldMk cId="2372512001" sldId="368"/>
            <ac:cxnSpMk id="80" creationId="{801F9CB5-44DF-C544-BF7F-C158344AB920}"/>
          </ac:cxnSpMkLst>
        </pc:cxnChg>
        <pc:cxnChg chg="mod">
          <ac:chgData name="Sofia Rodriguez" userId="44dad701-b018-4992-a4f5-d341adb77968" providerId="ADAL" clId="{2CA601A4-4296-4D43-A094-94A7EEAA998B}" dt="2022-01-25T07:03:40.182" v="2457"/>
          <ac:cxnSpMkLst>
            <pc:docMk/>
            <pc:sldMk cId="2372512001" sldId="368"/>
            <ac:cxnSpMk id="82" creationId="{32A2318B-B153-3B4D-939F-52082941275F}"/>
          </ac:cxnSpMkLst>
        </pc:cxnChg>
        <pc:cxnChg chg="add mod">
          <ac:chgData name="Sofia Rodriguez" userId="44dad701-b018-4992-a4f5-d341adb77968" providerId="ADAL" clId="{2CA601A4-4296-4D43-A094-94A7EEAA998B}" dt="2022-01-25T07:04:27.874" v="2465" actId="1076"/>
          <ac:cxnSpMkLst>
            <pc:docMk/>
            <pc:sldMk cId="2372512001" sldId="368"/>
            <ac:cxnSpMk id="83" creationId="{7C728EE0-4698-4D4A-8270-FE2863BF43EF}"/>
          </ac:cxnSpMkLst>
        </pc:cxnChg>
        <pc:cxnChg chg="add mod">
          <ac:chgData name="Sofia Rodriguez" userId="44dad701-b018-4992-a4f5-d341adb77968" providerId="ADAL" clId="{2CA601A4-4296-4D43-A094-94A7EEAA998B}" dt="2022-01-25T07:03:43.865" v="2458" actId="1076"/>
          <ac:cxnSpMkLst>
            <pc:docMk/>
            <pc:sldMk cId="2372512001" sldId="368"/>
            <ac:cxnSpMk id="85" creationId="{657C0050-13C4-FA46-BCB6-B85A2142131F}"/>
          </ac:cxnSpMkLst>
        </pc:cxnChg>
        <pc:cxnChg chg="add mod">
          <ac:chgData name="Sofia Rodriguez" userId="44dad701-b018-4992-a4f5-d341adb77968" providerId="ADAL" clId="{2CA601A4-4296-4D43-A094-94A7EEAA998B}" dt="2022-01-25T07:03:43.865" v="2458" actId="1076"/>
          <ac:cxnSpMkLst>
            <pc:docMk/>
            <pc:sldMk cId="2372512001" sldId="368"/>
            <ac:cxnSpMk id="87" creationId="{75750958-F1D8-F448-A298-682728C7F37E}"/>
          </ac:cxnSpMkLst>
        </pc:cxnChg>
        <pc:cxnChg chg="mod">
          <ac:chgData name="Sofia Rodriguez" userId="44dad701-b018-4992-a4f5-d341adb77968" providerId="ADAL" clId="{2CA601A4-4296-4D43-A094-94A7EEAA998B}" dt="2022-01-25T07:03:46.592" v="2459"/>
          <ac:cxnSpMkLst>
            <pc:docMk/>
            <pc:sldMk cId="2372512001" sldId="368"/>
            <ac:cxnSpMk id="90" creationId="{0754F0F5-E6E3-8D4B-BF9C-22B56FD3A0F8}"/>
          </ac:cxnSpMkLst>
        </pc:cxnChg>
        <pc:cxnChg chg="mod">
          <ac:chgData name="Sofia Rodriguez" userId="44dad701-b018-4992-a4f5-d341adb77968" providerId="ADAL" clId="{2CA601A4-4296-4D43-A094-94A7EEAA998B}" dt="2022-01-25T07:03:46.592" v="2459"/>
          <ac:cxnSpMkLst>
            <pc:docMk/>
            <pc:sldMk cId="2372512001" sldId="368"/>
            <ac:cxnSpMk id="91" creationId="{14228575-B1AC-8A42-BBA2-C6E301EEF573}"/>
          </ac:cxnSpMkLst>
        </pc:cxnChg>
        <pc:cxnChg chg="mod">
          <ac:chgData name="Sofia Rodriguez" userId="44dad701-b018-4992-a4f5-d341adb77968" providerId="ADAL" clId="{2CA601A4-4296-4D43-A094-94A7EEAA998B}" dt="2022-01-25T07:03:46.592" v="2459"/>
          <ac:cxnSpMkLst>
            <pc:docMk/>
            <pc:sldMk cId="2372512001" sldId="368"/>
            <ac:cxnSpMk id="92" creationId="{C4553D75-D1CC-B742-8006-EF27026356F3}"/>
          </ac:cxnSpMkLst>
        </pc:cxnChg>
        <pc:cxnChg chg="mod">
          <ac:chgData name="Sofia Rodriguez" userId="44dad701-b018-4992-a4f5-d341adb77968" providerId="ADAL" clId="{2CA601A4-4296-4D43-A094-94A7EEAA998B}" dt="2022-01-25T07:03:46.592" v="2459"/>
          <ac:cxnSpMkLst>
            <pc:docMk/>
            <pc:sldMk cId="2372512001" sldId="368"/>
            <ac:cxnSpMk id="93" creationId="{EC205102-B92B-7D48-ABE2-A473F6AFB66D}"/>
          </ac:cxnSpMkLst>
        </pc:cxnChg>
        <pc:cxnChg chg="mod">
          <ac:chgData name="Sofia Rodriguez" userId="44dad701-b018-4992-a4f5-d341adb77968" providerId="ADAL" clId="{2CA601A4-4296-4D43-A094-94A7EEAA998B}" dt="2022-01-25T07:03:46.592" v="2459"/>
          <ac:cxnSpMkLst>
            <pc:docMk/>
            <pc:sldMk cId="2372512001" sldId="368"/>
            <ac:cxnSpMk id="94" creationId="{5F55B8EF-D51C-3144-9B3F-9AC80041F049}"/>
          </ac:cxnSpMkLst>
        </pc:cxnChg>
        <pc:cxnChg chg="mod">
          <ac:chgData name="Sofia Rodriguez" userId="44dad701-b018-4992-a4f5-d341adb77968" providerId="ADAL" clId="{2CA601A4-4296-4D43-A094-94A7EEAA998B}" dt="2022-01-25T07:03:46.592" v="2459"/>
          <ac:cxnSpMkLst>
            <pc:docMk/>
            <pc:sldMk cId="2372512001" sldId="368"/>
            <ac:cxnSpMk id="95" creationId="{A964370A-817A-DB47-A7A5-B8F56C9EF647}"/>
          </ac:cxnSpMkLst>
        </pc:cxnChg>
        <pc:cxnChg chg="mod">
          <ac:chgData name="Sofia Rodriguez" userId="44dad701-b018-4992-a4f5-d341adb77968" providerId="ADAL" clId="{2CA601A4-4296-4D43-A094-94A7EEAA998B}" dt="2022-01-25T07:03:46.592" v="2459"/>
          <ac:cxnSpMkLst>
            <pc:docMk/>
            <pc:sldMk cId="2372512001" sldId="368"/>
            <ac:cxnSpMk id="97" creationId="{6377EF2D-F009-4E4E-9DF6-3A4D538F16A0}"/>
          </ac:cxnSpMkLst>
        </pc:cxnChg>
        <pc:cxnChg chg="mod">
          <ac:chgData name="Sofia Rodriguez" userId="44dad701-b018-4992-a4f5-d341adb77968" providerId="ADAL" clId="{2CA601A4-4296-4D43-A094-94A7EEAA998B}" dt="2022-01-25T07:03:46.592" v="2459"/>
          <ac:cxnSpMkLst>
            <pc:docMk/>
            <pc:sldMk cId="2372512001" sldId="368"/>
            <ac:cxnSpMk id="99" creationId="{AE46C005-380F-9D4A-8866-0BE9B9E34B48}"/>
          </ac:cxnSpMkLst>
        </pc:cxnChg>
        <pc:cxnChg chg="mod">
          <ac:chgData name="Sofia Rodriguez" userId="44dad701-b018-4992-a4f5-d341adb77968" providerId="ADAL" clId="{2CA601A4-4296-4D43-A094-94A7EEAA998B}" dt="2022-01-25T07:03:46.592" v="2459"/>
          <ac:cxnSpMkLst>
            <pc:docMk/>
            <pc:sldMk cId="2372512001" sldId="368"/>
            <ac:cxnSpMk id="100" creationId="{BAC25F14-EEFF-4547-A390-6F61BAB21472}"/>
          </ac:cxnSpMkLst>
        </pc:cxnChg>
        <pc:cxnChg chg="mod">
          <ac:chgData name="Sofia Rodriguez" userId="44dad701-b018-4992-a4f5-d341adb77968" providerId="ADAL" clId="{2CA601A4-4296-4D43-A094-94A7EEAA998B}" dt="2022-01-25T07:03:46.592" v="2459"/>
          <ac:cxnSpMkLst>
            <pc:docMk/>
            <pc:sldMk cId="2372512001" sldId="368"/>
            <ac:cxnSpMk id="101" creationId="{E6918174-E9D7-2A44-BB71-532F9239EB2C}"/>
          </ac:cxnSpMkLst>
        </pc:cxnChg>
        <pc:cxnChg chg="mod">
          <ac:chgData name="Sofia Rodriguez" userId="44dad701-b018-4992-a4f5-d341adb77968" providerId="ADAL" clId="{2CA601A4-4296-4D43-A094-94A7EEAA998B}" dt="2022-01-25T07:03:46.592" v="2459"/>
          <ac:cxnSpMkLst>
            <pc:docMk/>
            <pc:sldMk cId="2372512001" sldId="368"/>
            <ac:cxnSpMk id="102" creationId="{F7C5C11B-A870-8C4A-B47C-C3AD4D7674D2}"/>
          </ac:cxnSpMkLst>
        </pc:cxnChg>
        <pc:cxnChg chg="mod">
          <ac:chgData name="Sofia Rodriguez" userId="44dad701-b018-4992-a4f5-d341adb77968" providerId="ADAL" clId="{2CA601A4-4296-4D43-A094-94A7EEAA998B}" dt="2022-01-25T07:03:46.592" v="2459"/>
          <ac:cxnSpMkLst>
            <pc:docMk/>
            <pc:sldMk cId="2372512001" sldId="368"/>
            <ac:cxnSpMk id="103" creationId="{F3C44CD4-3F47-414B-9F2F-D615908EC7DD}"/>
          </ac:cxnSpMkLst>
        </pc:cxnChg>
        <pc:cxnChg chg="mod">
          <ac:chgData name="Sofia Rodriguez" userId="44dad701-b018-4992-a4f5-d341adb77968" providerId="ADAL" clId="{2CA601A4-4296-4D43-A094-94A7EEAA998B}" dt="2022-01-25T07:03:46.592" v="2459"/>
          <ac:cxnSpMkLst>
            <pc:docMk/>
            <pc:sldMk cId="2372512001" sldId="368"/>
            <ac:cxnSpMk id="104" creationId="{66CE8F44-6B2A-B641-9664-2C5DC0E1F80E}"/>
          </ac:cxnSpMkLst>
        </pc:cxnChg>
        <pc:cxnChg chg="mod">
          <ac:chgData name="Sofia Rodriguez" userId="44dad701-b018-4992-a4f5-d341adb77968" providerId="ADAL" clId="{2CA601A4-4296-4D43-A094-94A7EEAA998B}" dt="2022-01-25T07:03:46.592" v="2459"/>
          <ac:cxnSpMkLst>
            <pc:docMk/>
            <pc:sldMk cId="2372512001" sldId="368"/>
            <ac:cxnSpMk id="106" creationId="{2E8BC87A-EFF8-264E-A996-C8FE7EA7913B}"/>
          </ac:cxnSpMkLst>
        </pc:cxnChg>
        <pc:cxnChg chg="add mod">
          <ac:chgData name="Sofia Rodriguez" userId="44dad701-b018-4992-a4f5-d341adb77968" providerId="ADAL" clId="{2CA601A4-4296-4D43-A094-94A7EEAA998B}" dt="2022-01-25T07:04:44.705" v="2467" actId="1076"/>
          <ac:cxnSpMkLst>
            <pc:docMk/>
            <pc:sldMk cId="2372512001" sldId="368"/>
            <ac:cxnSpMk id="107" creationId="{EB2224BA-8879-5345-99EB-3B14166F0A47}"/>
          </ac:cxnSpMkLst>
        </pc:cxnChg>
        <pc:cxnChg chg="add mod">
          <ac:chgData name="Sofia Rodriguez" userId="44dad701-b018-4992-a4f5-d341adb77968" providerId="ADAL" clId="{2CA601A4-4296-4D43-A094-94A7EEAA998B}" dt="2022-01-25T07:03:53.012" v="2460" actId="1076"/>
          <ac:cxnSpMkLst>
            <pc:docMk/>
            <pc:sldMk cId="2372512001" sldId="368"/>
            <ac:cxnSpMk id="109" creationId="{5EFF635A-E19C-2641-B618-1E63DE0BA650}"/>
          </ac:cxnSpMkLst>
        </pc:cxnChg>
        <pc:cxnChg chg="add mod">
          <ac:chgData name="Sofia Rodriguez" userId="44dad701-b018-4992-a4f5-d341adb77968" providerId="ADAL" clId="{2CA601A4-4296-4D43-A094-94A7EEAA998B}" dt="2022-01-25T07:03:53.012" v="2460" actId="1076"/>
          <ac:cxnSpMkLst>
            <pc:docMk/>
            <pc:sldMk cId="2372512001" sldId="368"/>
            <ac:cxnSpMk id="111" creationId="{F295D1F1-882D-E643-9462-CE9EC8D0C14A}"/>
          </ac:cxnSpMkLst>
        </pc:cxnChg>
      </pc:sldChg>
      <pc:sldChg chg="addSp modSp del mod">
        <pc:chgData name="Sofia Rodriguez" userId="44dad701-b018-4992-a4f5-d341adb77968" providerId="ADAL" clId="{2CA601A4-4296-4D43-A094-94A7EEAA998B}" dt="2022-01-24T23:50:43.557" v="1170" actId="2696"/>
        <pc:sldMkLst>
          <pc:docMk/>
          <pc:sldMk cId="787634649" sldId="370"/>
        </pc:sldMkLst>
        <pc:spChg chg="mod">
          <ac:chgData name="Sofia Rodriguez" userId="44dad701-b018-4992-a4f5-d341adb77968" providerId="ADAL" clId="{2CA601A4-4296-4D43-A094-94A7EEAA998B}" dt="2022-01-24T22:49:15.964" v="253" actId="1076"/>
          <ac:spMkLst>
            <pc:docMk/>
            <pc:sldMk cId="787634649" sldId="370"/>
            <ac:spMk id="4" creationId="{00000000-0000-0000-0000-000000000000}"/>
          </ac:spMkLst>
        </pc:spChg>
        <pc:spChg chg="add mod">
          <ac:chgData name="Sofia Rodriguez" userId="44dad701-b018-4992-a4f5-d341adb77968" providerId="ADAL" clId="{2CA601A4-4296-4D43-A094-94A7EEAA998B}" dt="2022-01-24T22:59:17.156" v="397"/>
          <ac:spMkLst>
            <pc:docMk/>
            <pc:sldMk cId="787634649" sldId="370"/>
            <ac:spMk id="5" creationId="{08C0DFF4-7AE4-EA42-9645-84208E6ACF16}"/>
          </ac:spMkLst>
        </pc:spChg>
      </pc:sldChg>
      <pc:sldChg chg="del">
        <pc:chgData name="Sofia Rodriguez" userId="44dad701-b018-4992-a4f5-d341adb77968" providerId="ADAL" clId="{2CA601A4-4296-4D43-A094-94A7EEAA998B}" dt="2022-01-24T22:41:08.967" v="0" actId="2696"/>
        <pc:sldMkLst>
          <pc:docMk/>
          <pc:sldMk cId="1658313261" sldId="371"/>
        </pc:sldMkLst>
      </pc:sldChg>
      <pc:sldChg chg="addSp delSp modSp mod modNotesTx">
        <pc:chgData name="Sofia Rodriguez" userId="44dad701-b018-4992-a4f5-d341adb77968" providerId="ADAL" clId="{2CA601A4-4296-4D43-A094-94A7EEAA998B}" dt="2022-01-27T21:25:19.882" v="3682" actId="20577"/>
        <pc:sldMkLst>
          <pc:docMk/>
          <pc:sldMk cId="2345503939" sldId="373"/>
        </pc:sldMkLst>
        <pc:spChg chg="add del mod">
          <ac:chgData name="Sofia Rodriguez" userId="44dad701-b018-4992-a4f5-d341adb77968" providerId="ADAL" clId="{2CA601A4-4296-4D43-A094-94A7EEAA998B}" dt="2022-01-25T06:25:55.997" v="2192" actId="21"/>
          <ac:spMkLst>
            <pc:docMk/>
            <pc:sldMk cId="2345503939" sldId="373"/>
            <ac:spMk id="3" creationId="{C8E7A855-C604-BE49-B843-FB56502F794D}"/>
          </ac:spMkLst>
        </pc:spChg>
        <pc:spChg chg="mod">
          <ac:chgData name="Sofia Rodriguez" userId="44dad701-b018-4992-a4f5-d341adb77968" providerId="ADAL" clId="{2CA601A4-4296-4D43-A094-94A7EEAA998B}" dt="2022-01-24T23:51:36.755" v="1245" actId="20577"/>
          <ac:spMkLst>
            <pc:docMk/>
            <pc:sldMk cId="2345503939" sldId="373"/>
            <ac:spMk id="4" creationId="{00000000-0000-0000-0000-000000000000}"/>
          </ac:spMkLst>
        </pc:spChg>
        <pc:spChg chg="add del mod">
          <ac:chgData name="Sofia Rodriguez" userId="44dad701-b018-4992-a4f5-d341adb77968" providerId="ADAL" clId="{2CA601A4-4296-4D43-A094-94A7EEAA998B}" dt="2022-01-24T23:23:14.206" v="869" actId="478"/>
          <ac:spMkLst>
            <pc:docMk/>
            <pc:sldMk cId="2345503939" sldId="373"/>
            <ac:spMk id="5" creationId="{DE72F20F-2792-114A-BF2F-6276B4BA0FB1}"/>
          </ac:spMkLst>
        </pc:spChg>
        <pc:spChg chg="add mod">
          <ac:chgData name="Sofia Rodriguez" userId="44dad701-b018-4992-a4f5-d341adb77968" providerId="ADAL" clId="{2CA601A4-4296-4D43-A094-94A7EEAA998B}" dt="2022-01-24T23:23:16.789" v="870" actId="1076"/>
          <ac:spMkLst>
            <pc:docMk/>
            <pc:sldMk cId="2345503939" sldId="373"/>
            <ac:spMk id="6" creationId="{39CAC415-FF10-A049-A0F4-B10D213F81C0}"/>
          </ac:spMkLst>
        </pc:spChg>
        <pc:spChg chg="add mod">
          <ac:chgData name="Sofia Rodriguez" userId="44dad701-b018-4992-a4f5-d341adb77968" providerId="ADAL" clId="{2CA601A4-4296-4D43-A094-94A7EEAA998B}" dt="2022-01-25T07:42:08.534" v="3003" actId="1076"/>
          <ac:spMkLst>
            <pc:docMk/>
            <pc:sldMk cId="2345503939" sldId="373"/>
            <ac:spMk id="7" creationId="{A5682DE8-E912-CC41-ADEE-A38E095A329D}"/>
          </ac:spMkLst>
        </pc:spChg>
        <pc:spChg chg="add mod">
          <ac:chgData name="Sofia Rodriguez" userId="44dad701-b018-4992-a4f5-d341adb77968" providerId="ADAL" clId="{2CA601A4-4296-4D43-A094-94A7EEAA998B}" dt="2022-01-25T06:38:03.978" v="2325" actId="1076"/>
          <ac:spMkLst>
            <pc:docMk/>
            <pc:sldMk cId="2345503939" sldId="373"/>
            <ac:spMk id="9" creationId="{C6EDD203-DA1C-5D4A-A461-2879CF138D93}"/>
          </ac:spMkLst>
        </pc:spChg>
        <pc:spChg chg="add mod">
          <ac:chgData name="Sofia Rodriguez" userId="44dad701-b018-4992-a4f5-d341adb77968" providerId="ADAL" clId="{2CA601A4-4296-4D43-A094-94A7EEAA998B}" dt="2022-01-25T06:40:04.067" v="2332" actId="1076"/>
          <ac:spMkLst>
            <pc:docMk/>
            <pc:sldMk cId="2345503939" sldId="373"/>
            <ac:spMk id="11" creationId="{2E933C97-24FA-F24E-8F86-DA3C6E5D3751}"/>
          </ac:spMkLst>
        </pc:spChg>
        <pc:spChg chg="add mod">
          <ac:chgData name="Sofia Rodriguez" userId="44dad701-b018-4992-a4f5-d341adb77968" providerId="ADAL" clId="{2CA601A4-4296-4D43-A094-94A7EEAA998B}" dt="2022-01-25T08:50:11.312" v="3242" actId="1076"/>
          <ac:spMkLst>
            <pc:docMk/>
            <pc:sldMk cId="2345503939" sldId="373"/>
            <ac:spMk id="14" creationId="{77607173-1F01-9846-BEBF-DBE1866E8CEE}"/>
          </ac:spMkLst>
        </pc:spChg>
        <pc:picChg chg="add mod">
          <ac:chgData name="Sofia Rodriguez" userId="44dad701-b018-4992-a4f5-d341adb77968" providerId="ADAL" clId="{2CA601A4-4296-4D43-A094-94A7EEAA998B}" dt="2022-01-25T07:42:11.246" v="3004" actId="1076"/>
          <ac:picMkLst>
            <pc:docMk/>
            <pc:sldMk cId="2345503939" sldId="373"/>
            <ac:picMk id="5" creationId="{F7A657F5-C978-4747-8E1E-BE0582D1E4C6}"/>
          </ac:picMkLst>
        </pc:picChg>
        <pc:picChg chg="add mod">
          <ac:chgData name="Sofia Rodriguez" userId="44dad701-b018-4992-a4f5-d341adb77968" providerId="ADAL" clId="{2CA601A4-4296-4D43-A094-94A7EEAA998B}" dt="2022-01-25T06:38:06.015" v="2326" actId="1076"/>
          <ac:picMkLst>
            <pc:docMk/>
            <pc:sldMk cId="2345503939" sldId="373"/>
            <ac:picMk id="8" creationId="{F771B6E9-3201-D845-909E-811192EB492D}"/>
          </ac:picMkLst>
        </pc:picChg>
        <pc:picChg chg="add mod">
          <ac:chgData name="Sofia Rodriguez" userId="44dad701-b018-4992-a4f5-d341adb77968" providerId="ADAL" clId="{2CA601A4-4296-4D43-A094-94A7EEAA998B}" dt="2022-01-25T06:38:11.339" v="2328" actId="1076"/>
          <ac:picMkLst>
            <pc:docMk/>
            <pc:sldMk cId="2345503939" sldId="373"/>
            <ac:picMk id="10" creationId="{3EA6DE84-3F50-2E40-B8AA-8A377F54348A}"/>
          </ac:picMkLst>
        </pc:picChg>
        <pc:picChg chg="add mod">
          <ac:chgData name="Sofia Rodriguez" userId="44dad701-b018-4992-a4f5-d341adb77968" providerId="ADAL" clId="{2CA601A4-4296-4D43-A094-94A7EEAA998B}" dt="2022-01-25T06:40:07.799" v="2334" actId="1076"/>
          <ac:picMkLst>
            <pc:docMk/>
            <pc:sldMk cId="2345503939" sldId="373"/>
            <ac:picMk id="13" creationId="{4DC8A4CE-4B58-2E4F-AC5F-C00237BC25C1}"/>
          </ac:picMkLst>
        </pc:picChg>
      </pc:sldChg>
      <pc:sldChg chg="addSp delSp modSp mod setBg delAnim modAnim modNotesTx">
        <pc:chgData name="Sofia Rodriguez" userId="44dad701-b018-4992-a4f5-d341adb77968" providerId="ADAL" clId="{2CA601A4-4296-4D43-A094-94A7EEAA998B}" dt="2022-01-27T21:25:01.070" v="3638" actId="20577"/>
        <pc:sldMkLst>
          <pc:docMk/>
          <pc:sldMk cId="2982670976" sldId="374"/>
        </pc:sldMkLst>
        <pc:spChg chg="mod">
          <ac:chgData name="Sofia Rodriguez" userId="44dad701-b018-4992-a4f5-d341adb77968" providerId="ADAL" clId="{2CA601A4-4296-4D43-A094-94A7EEAA998B}" dt="2022-01-24T22:58:49.420" v="358" actId="20577"/>
          <ac:spMkLst>
            <pc:docMk/>
            <pc:sldMk cId="2982670976" sldId="374"/>
            <ac:spMk id="8" creationId="{3F1D755B-C7CD-42CD-B1B1-B7E1935481A9}"/>
          </ac:spMkLst>
        </pc:spChg>
        <pc:spChg chg="mod">
          <ac:chgData name="Sofia Rodriguez" userId="44dad701-b018-4992-a4f5-d341adb77968" providerId="ADAL" clId="{2CA601A4-4296-4D43-A094-94A7EEAA998B}" dt="2022-01-25T05:07:08.805" v="1811" actId="1076"/>
          <ac:spMkLst>
            <pc:docMk/>
            <pc:sldMk cId="2982670976" sldId="374"/>
            <ac:spMk id="11" creationId="{D2C6C906-8D34-4B96-9BAD-00F93B26C849}"/>
          </ac:spMkLst>
        </pc:spChg>
        <pc:spChg chg="add del mod">
          <ac:chgData name="Sofia Rodriguez" userId="44dad701-b018-4992-a4f5-d341adb77968" providerId="ADAL" clId="{2CA601A4-4296-4D43-A094-94A7EEAA998B}" dt="2022-01-25T01:38:53.444" v="1428" actId="478"/>
          <ac:spMkLst>
            <pc:docMk/>
            <pc:sldMk cId="2982670976" sldId="374"/>
            <ac:spMk id="12" creationId="{E7F7D208-257F-984E-9159-8E31461C6690}"/>
          </ac:spMkLst>
        </pc:spChg>
        <pc:spChg chg="add mod">
          <ac:chgData name="Sofia Rodriguez" userId="44dad701-b018-4992-a4f5-d341adb77968" providerId="ADAL" clId="{2CA601A4-4296-4D43-A094-94A7EEAA998B}" dt="2022-01-25T01:39:30.801" v="1435" actId="1076"/>
          <ac:spMkLst>
            <pc:docMk/>
            <pc:sldMk cId="2982670976" sldId="374"/>
            <ac:spMk id="14" creationId="{6A9A74E6-2BF0-894A-B9DC-E549B7D96AC3}"/>
          </ac:spMkLst>
        </pc:spChg>
        <pc:spChg chg="add mod">
          <ac:chgData name="Sofia Rodriguez" userId="44dad701-b018-4992-a4f5-d341adb77968" providerId="ADAL" clId="{2CA601A4-4296-4D43-A094-94A7EEAA998B}" dt="2022-01-25T01:38:49.691" v="1426" actId="1076"/>
          <ac:spMkLst>
            <pc:docMk/>
            <pc:sldMk cId="2982670976" sldId="374"/>
            <ac:spMk id="15" creationId="{8B4BBC7B-36EB-4C4D-A4D8-0E371CFA7A1E}"/>
          </ac:spMkLst>
        </pc:spChg>
        <pc:picChg chg="mod">
          <ac:chgData name="Sofia Rodriguez" userId="44dad701-b018-4992-a4f5-d341adb77968" providerId="ADAL" clId="{2CA601A4-4296-4D43-A094-94A7EEAA998B}" dt="2022-01-25T05:07:17.323" v="1813" actId="1076"/>
          <ac:picMkLst>
            <pc:docMk/>
            <pc:sldMk cId="2982670976" sldId="374"/>
            <ac:picMk id="6" creationId="{8F8EB8DE-0457-4ED1-B29A-07F76B275376}"/>
          </ac:picMkLst>
        </pc:picChg>
        <pc:picChg chg="mod modCrop">
          <ac:chgData name="Sofia Rodriguez" userId="44dad701-b018-4992-a4f5-d341adb77968" providerId="ADAL" clId="{2CA601A4-4296-4D43-A094-94A7EEAA998B}" dt="2022-01-25T01:39:14.080" v="1432" actId="1076"/>
          <ac:picMkLst>
            <pc:docMk/>
            <pc:sldMk cId="2982670976" sldId="374"/>
            <ac:picMk id="9" creationId="{2EDA4839-B7CA-4AD4-832D-EF36C31B2F10}"/>
          </ac:picMkLst>
        </pc:picChg>
        <pc:picChg chg="add del mod">
          <ac:chgData name="Sofia Rodriguez" userId="44dad701-b018-4992-a4f5-d341adb77968" providerId="ADAL" clId="{2CA601A4-4296-4D43-A094-94A7EEAA998B}" dt="2022-01-24T23:34:51.040" v="977" actId="478"/>
          <ac:picMkLst>
            <pc:docMk/>
            <pc:sldMk cId="2982670976" sldId="374"/>
            <ac:picMk id="10" creationId="{3875989B-0997-C044-B120-2C81030754DB}"/>
          </ac:picMkLst>
        </pc:picChg>
        <pc:picChg chg="add del mod">
          <ac:chgData name="Sofia Rodriguez" userId="44dad701-b018-4992-a4f5-d341adb77968" providerId="ADAL" clId="{2CA601A4-4296-4D43-A094-94A7EEAA998B}" dt="2022-01-24T23:37:49.733" v="1010" actId="478"/>
          <ac:picMkLst>
            <pc:docMk/>
            <pc:sldMk cId="2982670976" sldId="374"/>
            <ac:picMk id="11" creationId="{FBB30A28-F77A-AF41-B9FA-47EE7FF00A87}"/>
          </ac:picMkLst>
        </pc:picChg>
        <pc:picChg chg="add del mod modCrop">
          <ac:chgData name="Sofia Rodriguez" userId="44dad701-b018-4992-a4f5-d341adb77968" providerId="ADAL" clId="{2CA601A4-4296-4D43-A094-94A7EEAA998B}" dt="2022-01-25T01:47:23.717" v="1466" actId="478"/>
          <ac:picMkLst>
            <pc:docMk/>
            <pc:sldMk cId="2982670976" sldId="374"/>
            <ac:picMk id="13" creationId="{F3DFA736-1E57-FA42-8DDF-AA379B81A78F}"/>
          </ac:picMkLst>
        </pc:picChg>
        <pc:picChg chg="add del mod">
          <ac:chgData name="Sofia Rodriguez" userId="44dad701-b018-4992-a4f5-d341adb77968" providerId="ADAL" clId="{2CA601A4-4296-4D43-A094-94A7EEAA998B}" dt="2022-01-25T01:40:41.962" v="1440" actId="478"/>
          <ac:picMkLst>
            <pc:docMk/>
            <pc:sldMk cId="2982670976" sldId="374"/>
            <ac:picMk id="16" creationId="{21C8A1EE-B30E-B046-B7D4-C3DD40B5AE48}"/>
          </ac:picMkLst>
        </pc:picChg>
        <pc:picChg chg="add del mod modCrop">
          <ac:chgData name="Sofia Rodriguez" userId="44dad701-b018-4992-a4f5-d341adb77968" providerId="ADAL" clId="{2CA601A4-4296-4D43-A094-94A7EEAA998B}" dt="2022-01-25T01:42:46.051" v="1451" actId="478"/>
          <ac:picMkLst>
            <pc:docMk/>
            <pc:sldMk cId="2982670976" sldId="374"/>
            <ac:picMk id="17" creationId="{6260B2EF-35F7-134C-97DF-6D597E22B5F4}"/>
          </ac:picMkLst>
        </pc:picChg>
        <pc:picChg chg="add del mod">
          <ac:chgData name="Sofia Rodriguez" userId="44dad701-b018-4992-a4f5-d341adb77968" providerId="ADAL" clId="{2CA601A4-4296-4D43-A094-94A7EEAA998B}" dt="2022-01-25T01:47:03.573" v="1465" actId="478"/>
          <ac:picMkLst>
            <pc:docMk/>
            <pc:sldMk cId="2982670976" sldId="374"/>
            <ac:picMk id="20" creationId="{B6016799-38AA-7445-89F5-5A0D81DA04C7}"/>
          </ac:picMkLst>
        </pc:picChg>
        <pc:picChg chg="add del mod">
          <ac:chgData name="Sofia Rodriguez" userId="44dad701-b018-4992-a4f5-d341adb77968" providerId="ADAL" clId="{2CA601A4-4296-4D43-A094-94A7EEAA998B}" dt="2022-01-25T01:47:56.347" v="1472" actId="478"/>
          <ac:picMkLst>
            <pc:docMk/>
            <pc:sldMk cId="2982670976" sldId="374"/>
            <ac:picMk id="21" creationId="{FCEB3646-BB33-9C4C-B2D8-39DFA8E43BA5}"/>
          </ac:picMkLst>
        </pc:picChg>
        <pc:cxnChg chg="add del">
          <ac:chgData name="Sofia Rodriguez" userId="44dad701-b018-4992-a4f5-d341adb77968" providerId="ADAL" clId="{2CA601A4-4296-4D43-A094-94A7EEAA998B}" dt="2022-01-25T01:46:04.042" v="1453" actId="478"/>
          <ac:cxnSpMkLst>
            <pc:docMk/>
            <pc:sldMk cId="2982670976" sldId="374"/>
            <ac:cxnSpMk id="19" creationId="{4B07BB33-67AC-DE49-8B74-10838BAE609F}"/>
          </ac:cxnSpMkLst>
        </pc:cxnChg>
      </pc:sldChg>
      <pc:sldChg chg="addSp delSp modSp del mod delAnim modAnim modNotesTx">
        <pc:chgData name="Sofia Rodriguez" userId="44dad701-b018-4992-a4f5-d341adb77968" providerId="ADAL" clId="{2CA601A4-4296-4D43-A094-94A7EEAA998B}" dt="2022-01-25T05:06:55.819" v="1810" actId="2696"/>
        <pc:sldMkLst>
          <pc:docMk/>
          <pc:sldMk cId="1446509042" sldId="375"/>
        </pc:sldMkLst>
        <pc:spChg chg="add del mod">
          <ac:chgData name="Sofia Rodriguez" userId="44dad701-b018-4992-a4f5-d341adb77968" providerId="ADAL" clId="{2CA601A4-4296-4D43-A094-94A7EEAA998B}" dt="2022-01-25T02:25:43.775" v="1752" actId="478"/>
          <ac:spMkLst>
            <pc:docMk/>
            <pc:sldMk cId="1446509042" sldId="375"/>
            <ac:spMk id="9" creationId="{0D186D00-DDF4-524F-A8F7-17A70399D142}"/>
          </ac:spMkLst>
        </pc:spChg>
        <pc:spChg chg="add mod">
          <ac:chgData name="Sofia Rodriguez" userId="44dad701-b018-4992-a4f5-d341adb77968" providerId="ADAL" clId="{2CA601A4-4296-4D43-A094-94A7EEAA998B}" dt="2022-01-24T22:59:02.305" v="368"/>
          <ac:spMkLst>
            <pc:docMk/>
            <pc:sldMk cId="1446509042" sldId="375"/>
            <ac:spMk id="10" creationId="{11A2320E-F6E1-8D44-B4E4-EE04D22BB1F6}"/>
          </ac:spMkLst>
        </pc:spChg>
        <pc:spChg chg="add del mod">
          <ac:chgData name="Sofia Rodriguez" userId="44dad701-b018-4992-a4f5-d341adb77968" providerId="ADAL" clId="{2CA601A4-4296-4D43-A094-94A7EEAA998B}" dt="2022-01-25T02:18:23.410" v="1738" actId="478"/>
          <ac:spMkLst>
            <pc:docMk/>
            <pc:sldMk cId="1446509042" sldId="375"/>
            <ac:spMk id="11" creationId="{97669A40-495F-194A-8DCC-595FADB51880}"/>
          </ac:spMkLst>
        </pc:spChg>
        <pc:spChg chg="add">
          <ac:chgData name="Sofia Rodriguez" userId="44dad701-b018-4992-a4f5-d341adb77968" providerId="ADAL" clId="{2CA601A4-4296-4D43-A094-94A7EEAA998B}" dt="2022-01-25T02:19:23.797" v="1746" actId="11529"/>
          <ac:spMkLst>
            <pc:docMk/>
            <pc:sldMk cId="1446509042" sldId="375"/>
            <ac:spMk id="21" creationId="{8AD6682D-63BA-4D4C-9EB3-9986525DA886}"/>
          </ac:spMkLst>
        </pc:spChg>
        <pc:picChg chg="del">
          <ac:chgData name="Sofia Rodriguez" userId="44dad701-b018-4992-a4f5-d341adb77968" providerId="ADAL" clId="{2CA601A4-4296-4D43-A094-94A7EEAA998B}" dt="2022-01-24T23:07:43.819" v="585" actId="478"/>
          <ac:picMkLst>
            <pc:docMk/>
            <pc:sldMk cId="1446509042" sldId="375"/>
            <ac:picMk id="4" creationId="{79AC676D-944D-3F46-A090-CC7E13EC9FDD}"/>
          </ac:picMkLst>
        </pc:picChg>
        <pc:picChg chg="del">
          <ac:chgData name="Sofia Rodriguez" userId="44dad701-b018-4992-a4f5-d341adb77968" providerId="ADAL" clId="{2CA601A4-4296-4D43-A094-94A7EEAA998B}" dt="2022-01-24T23:07:44.792" v="586" actId="478"/>
          <ac:picMkLst>
            <pc:docMk/>
            <pc:sldMk cId="1446509042" sldId="375"/>
            <ac:picMk id="8" creationId="{F3A7B27B-E3D4-B64E-B5A0-38009D17584A}"/>
          </ac:picMkLst>
        </pc:picChg>
        <pc:picChg chg="add del mod modCrop">
          <ac:chgData name="Sofia Rodriguez" userId="44dad701-b018-4992-a4f5-d341adb77968" providerId="ADAL" clId="{2CA601A4-4296-4D43-A094-94A7EEAA998B}" dt="2022-01-25T02:19:35.734" v="1748" actId="478"/>
          <ac:picMkLst>
            <pc:docMk/>
            <pc:sldMk cId="1446509042" sldId="375"/>
            <ac:picMk id="13" creationId="{5D4FAF60-A5E8-7843-99C8-5949ABDB0B94}"/>
          </ac:picMkLst>
        </pc:picChg>
        <pc:picChg chg="add del mod">
          <ac:chgData name="Sofia Rodriguez" userId="44dad701-b018-4992-a4f5-d341adb77968" providerId="ADAL" clId="{2CA601A4-4296-4D43-A094-94A7EEAA998B}" dt="2022-01-25T02:00:42.282" v="1502" actId="478"/>
          <ac:picMkLst>
            <pc:docMk/>
            <pc:sldMk cId="1446509042" sldId="375"/>
            <ac:picMk id="14" creationId="{AA9F7CFA-0794-CA44-86E8-304864D5E114}"/>
          </ac:picMkLst>
        </pc:picChg>
        <pc:picChg chg="del mod">
          <ac:chgData name="Sofia Rodriguez" userId="44dad701-b018-4992-a4f5-d341adb77968" providerId="ADAL" clId="{2CA601A4-4296-4D43-A094-94A7EEAA998B}" dt="2022-01-25T01:52:08.292" v="1477" actId="478"/>
          <ac:picMkLst>
            <pc:docMk/>
            <pc:sldMk cId="1446509042" sldId="375"/>
            <ac:picMk id="16" creationId="{58B2CF9F-ED0A-4B1A-AD20-21ED100A07A7}"/>
          </ac:picMkLst>
        </pc:picChg>
        <pc:picChg chg="mod">
          <ac:chgData name="Sofia Rodriguez" userId="44dad701-b018-4992-a4f5-d341adb77968" providerId="ADAL" clId="{2CA601A4-4296-4D43-A094-94A7EEAA998B}" dt="2022-01-25T01:53:48.424" v="1483" actId="12789"/>
          <ac:picMkLst>
            <pc:docMk/>
            <pc:sldMk cId="1446509042" sldId="375"/>
            <ac:picMk id="18" creationId="{AAF86DA3-4C2E-448D-8340-6FE7B0ACA319}"/>
          </ac:picMkLst>
        </pc:picChg>
        <pc:cxnChg chg="add del mod">
          <ac:chgData name="Sofia Rodriguez" userId="44dad701-b018-4992-a4f5-d341adb77968" providerId="ADAL" clId="{2CA601A4-4296-4D43-A094-94A7EEAA998B}" dt="2022-01-25T02:18:52.034" v="1745" actId="478"/>
          <ac:cxnSpMkLst>
            <pc:docMk/>
            <pc:sldMk cId="1446509042" sldId="375"/>
            <ac:cxnSpMk id="15" creationId="{F1FD4553-2202-484E-9884-B51D39372D6C}"/>
          </ac:cxnSpMkLst>
        </pc:cxnChg>
      </pc:sldChg>
      <pc:sldChg chg="addSp delSp modSp mod modAnim">
        <pc:chgData name="Sofia Rodriguez" userId="44dad701-b018-4992-a4f5-d341adb77968" providerId="ADAL" clId="{2CA601A4-4296-4D43-A094-94A7EEAA998B}" dt="2022-01-25T06:25:03.895" v="2191" actId="14100"/>
        <pc:sldMkLst>
          <pc:docMk/>
          <pc:sldMk cId="1504355737" sldId="377"/>
        </pc:sldMkLst>
        <pc:spChg chg="add del mod">
          <ac:chgData name="Sofia Rodriguez" userId="44dad701-b018-4992-a4f5-d341adb77968" providerId="ADAL" clId="{2CA601A4-4296-4D43-A094-94A7EEAA998B}" dt="2022-01-24T22:58:55.850" v="366" actId="478"/>
          <ac:spMkLst>
            <pc:docMk/>
            <pc:sldMk cId="1504355737" sldId="377"/>
            <ac:spMk id="3" creationId="{C0F9B927-2C3A-3C42-B312-1413AC9E4A3C}"/>
          </ac:spMkLst>
        </pc:spChg>
        <pc:spChg chg="del mod">
          <ac:chgData name="Sofia Rodriguez" userId="44dad701-b018-4992-a4f5-d341adb77968" providerId="ADAL" clId="{2CA601A4-4296-4D43-A094-94A7EEAA998B}" dt="2022-01-25T01:48:51.411" v="1474" actId="478"/>
          <ac:spMkLst>
            <pc:docMk/>
            <pc:sldMk cId="1504355737" sldId="377"/>
            <ac:spMk id="7" creationId="{68D51558-56D9-41D1-B0E7-D6E5F8702EEC}"/>
          </ac:spMkLst>
        </pc:spChg>
        <pc:spChg chg="add mod">
          <ac:chgData name="Sofia Rodriguez" userId="44dad701-b018-4992-a4f5-d341adb77968" providerId="ADAL" clId="{2CA601A4-4296-4D43-A094-94A7EEAA998B}" dt="2022-01-24T22:58:59.638" v="367"/>
          <ac:spMkLst>
            <pc:docMk/>
            <pc:sldMk cId="1504355737" sldId="377"/>
            <ac:spMk id="14" creationId="{9F89F22D-D381-2045-A5A3-EB753DE2D472}"/>
          </ac:spMkLst>
        </pc:spChg>
        <pc:spChg chg="add mod">
          <ac:chgData name="Sofia Rodriguez" userId="44dad701-b018-4992-a4f5-d341adb77968" providerId="ADAL" clId="{2CA601A4-4296-4D43-A094-94A7EEAA998B}" dt="2022-01-25T06:24:21.020" v="2188" actId="170"/>
          <ac:spMkLst>
            <pc:docMk/>
            <pc:sldMk cId="1504355737" sldId="377"/>
            <ac:spMk id="16" creationId="{1F54AE87-B58D-7C49-AF4C-1A65F51A1146}"/>
          </ac:spMkLst>
        </pc:spChg>
        <pc:spChg chg="add mod">
          <ac:chgData name="Sofia Rodriguez" userId="44dad701-b018-4992-a4f5-d341adb77968" providerId="ADAL" clId="{2CA601A4-4296-4D43-A094-94A7EEAA998B}" dt="2022-01-25T06:24:21.020" v="2188" actId="170"/>
          <ac:spMkLst>
            <pc:docMk/>
            <pc:sldMk cId="1504355737" sldId="377"/>
            <ac:spMk id="17" creationId="{478161D8-1FFF-7C47-870F-59E0DD0C8B1E}"/>
          </ac:spMkLst>
        </pc:spChg>
        <pc:spChg chg="add mod">
          <ac:chgData name="Sofia Rodriguez" userId="44dad701-b018-4992-a4f5-d341adb77968" providerId="ADAL" clId="{2CA601A4-4296-4D43-A094-94A7EEAA998B}" dt="2022-01-25T06:24:21.020" v="2188" actId="170"/>
          <ac:spMkLst>
            <pc:docMk/>
            <pc:sldMk cId="1504355737" sldId="377"/>
            <ac:spMk id="18" creationId="{87D8680C-5F60-6449-BCC5-A7896C0CA798}"/>
          </ac:spMkLst>
        </pc:spChg>
        <pc:spChg chg="add mod">
          <ac:chgData name="Sofia Rodriguez" userId="44dad701-b018-4992-a4f5-d341adb77968" providerId="ADAL" clId="{2CA601A4-4296-4D43-A094-94A7EEAA998B}" dt="2022-01-25T06:24:10.435" v="2187" actId="171"/>
          <ac:spMkLst>
            <pc:docMk/>
            <pc:sldMk cId="1504355737" sldId="377"/>
            <ac:spMk id="20" creationId="{39EDA53E-48D3-BD4D-9DFF-4586BD71C1B4}"/>
          </ac:spMkLst>
        </pc:spChg>
        <pc:picChg chg="mod">
          <ac:chgData name="Sofia Rodriguez" userId="44dad701-b018-4992-a4f5-d341adb77968" providerId="ADAL" clId="{2CA601A4-4296-4D43-A094-94A7EEAA998B}" dt="2022-01-25T06:24:29.178" v="2189" actId="1076"/>
          <ac:picMkLst>
            <pc:docMk/>
            <pc:sldMk cId="1504355737" sldId="377"/>
            <ac:picMk id="15" creationId="{171280A4-5E72-4A96-8C41-7A5BEAEC43CF}"/>
          </ac:picMkLst>
        </pc:picChg>
        <pc:picChg chg="mod">
          <ac:chgData name="Sofia Rodriguez" userId="44dad701-b018-4992-a4f5-d341adb77968" providerId="ADAL" clId="{2CA601A4-4296-4D43-A094-94A7EEAA998B}" dt="2022-01-25T06:24:33.922" v="2190" actId="170"/>
          <ac:picMkLst>
            <pc:docMk/>
            <pc:sldMk cId="1504355737" sldId="377"/>
            <ac:picMk id="19" creationId="{2DB7CDF5-504A-4820-BC01-99152CDB4B58}"/>
          </ac:picMkLst>
        </pc:picChg>
        <pc:picChg chg="mod">
          <ac:chgData name="Sofia Rodriguez" userId="44dad701-b018-4992-a4f5-d341adb77968" providerId="ADAL" clId="{2CA601A4-4296-4D43-A094-94A7EEAA998B}" dt="2022-01-25T06:25:03.895" v="2191" actId="14100"/>
          <ac:picMkLst>
            <pc:docMk/>
            <pc:sldMk cId="1504355737" sldId="377"/>
            <ac:picMk id="62" creationId="{A1590B04-82D8-4EE7-B89C-20823EE8784C}"/>
          </ac:picMkLst>
        </pc:picChg>
      </pc:sldChg>
      <pc:sldChg chg="addSp modSp mod modNotesTx">
        <pc:chgData name="Sofia Rodriguez" userId="44dad701-b018-4992-a4f5-d341adb77968" providerId="ADAL" clId="{2CA601A4-4296-4D43-A094-94A7EEAA998B}" dt="2022-01-27T21:24:21.490" v="3529" actId="20577"/>
        <pc:sldMkLst>
          <pc:docMk/>
          <pc:sldMk cId="842308350" sldId="378"/>
        </pc:sldMkLst>
        <pc:spChg chg="add mod">
          <ac:chgData name="Sofia Rodriguez" userId="44dad701-b018-4992-a4f5-d341adb77968" providerId="ADAL" clId="{2CA601A4-4296-4D43-A094-94A7EEAA998B}" dt="2022-01-24T23:28:17.710" v="950" actId="5793"/>
          <ac:spMkLst>
            <pc:docMk/>
            <pc:sldMk cId="842308350" sldId="378"/>
            <ac:spMk id="2" creationId="{2B4FB26B-A56F-E044-BA8E-638FBE842B8E}"/>
          </ac:spMkLst>
        </pc:spChg>
        <pc:spChg chg="mod">
          <ac:chgData name="Sofia Rodriguez" userId="44dad701-b018-4992-a4f5-d341adb77968" providerId="ADAL" clId="{2CA601A4-4296-4D43-A094-94A7EEAA998B}" dt="2022-01-25T07:31:20.480" v="2933" actId="1076"/>
          <ac:spMkLst>
            <pc:docMk/>
            <pc:sldMk cId="842308350" sldId="378"/>
            <ac:spMk id="5" creationId="{A9612D56-EBED-452B-9ADC-7D521226607F}"/>
          </ac:spMkLst>
        </pc:spChg>
        <pc:spChg chg="mod">
          <ac:chgData name="Sofia Rodriguez" userId="44dad701-b018-4992-a4f5-d341adb77968" providerId="ADAL" clId="{2CA601A4-4296-4D43-A094-94A7EEAA998B}" dt="2022-01-24T22:58:30.507" v="327" actId="20577"/>
          <ac:spMkLst>
            <pc:docMk/>
            <pc:sldMk cId="842308350" sldId="378"/>
            <ac:spMk id="8" creationId="{3F1D755B-C7CD-42CD-B1B1-B7E1935481A9}"/>
          </ac:spMkLst>
        </pc:spChg>
        <pc:spChg chg="mod">
          <ac:chgData name="Sofia Rodriguez" userId="44dad701-b018-4992-a4f5-d341adb77968" providerId="ADAL" clId="{2CA601A4-4296-4D43-A094-94A7EEAA998B}" dt="2022-01-24T23:25:33.449" v="880"/>
          <ac:spMkLst>
            <pc:docMk/>
            <pc:sldMk cId="842308350" sldId="378"/>
            <ac:spMk id="14" creationId="{9E2FD711-98EE-8640-BD67-34FA10417223}"/>
          </ac:spMkLst>
        </pc:spChg>
        <pc:spChg chg="mod">
          <ac:chgData name="Sofia Rodriguez" userId="44dad701-b018-4992-a4f5-d341adb77968" providerId="ADAL" clId="{2CA601A4-4296-4D43-A094-94A7EEAA998B}" dt="2022-01-24T23:25:33.449" v="880"/>
          <ac:spMkLst>
            <pc:docMk/>
            <pc:sldMk cId="842308350" sldId="378"/>
            <ac:spMk id="15" creationId="{E919AC9E-4778-3442-B0E1-986E6EC1F6B7}"/>
          </ac:spMkLst>
        </pc:spChg>
        <pc:spChg chg="mod">
          <ac:chgData name="Sofia Rodriguez" userId="44dad701-b018-4992-a4f5-d341adb77968" providerId="ADAL" clId="{2CA601A4-4296-4D43-A094-94A7EEAA998B}" dt="2022-01-24T23:25:33.449" v="880"/>
          <ac:spMkLst>
            <pc:docMk/>
            <pc:sldMk cId="842308350" sldId="378"/>
            <ac:spMk id="16" creationId="{E5CC8FB3-9924-B048-A42A-73AD7A303C89}"/>
          </ac:spMkLst>
        </pc:spChg>
        <pc:spChg chg="mod">
          <ac:chgData name="Sofia Rodriguez" userId="44dad701-b018-4992-a4f5-d341adb77968" providerId="ADAL" clId="{2CA601A4-4296-4D43-A094-94A7EEAA998B}" dt="2022-01-24T23:25:33.449" v="880"/>
          <ac:spMkLst>
            <pc:docMk/>
            <pc:sldMk cId="842308350" sldId="378"/>
            <ac:spMk id="17" creationId="{9D29F141-53FA-0D4C-B826-DC68BB6EF825}"/>
          </ac:spMkLst>
        </pc:spChg>
        <pc:spChg chg="mod">
          <ac:chgData name="Sofia Rodriguez" userId="44dad701-b018-4992-a4f5-d341adb77968" providerId="ADAL" clId="{2CA601A4-4296-4D43-A094-94A7EEAA998B}" dt="2022-01-25T05:15:55.013" v="1892" actId="20577"/>
          <ac:spMkLst>
            <pc:docMk/>
            <pc:sldMk cId="842308350" sldId="378"/>
            <ac:spMk id="18" creationId="{48BE992B-BFF7-4D96-AF9E-DA733774EA05}"/>
          </ac:spMkLst>
        </pc:spChg>
        <pc:grpChg chg="add mod">
          <ac:chgData name="Sofia Rodriguez" userId="44dad701-b018-4992-a4f5-d341adb77968" providerId="ADAL" clId="{2CA601A4-4296-4D43-A094-94A7EEAA998B}" dt="2022-01-24T23:26:30.629" v="888" actId="1076"/>
          <ac:grpSpMkLst>
            <pc:docMk/>
            <pc:sldMk cId="842308350" sldId="378"/>
            <ac:grpSpMk id="9" creationId="{5B8595EC-2D01-8644-B6DE-B00C3078F9B4}"/>
          </ac:grpSpMkLst>
        </pc:grpChg>
        <pc:grpChg chg="mod">
          <ac:chgData name="Sofia Rodriguez" userId="44dad701-b018-4992-a4f5-d341adb77968" providerId="ADAL" clId="{2CA601A4-4296-4D43-A094-94A7EEAA998B}" dt="2022-01-24T23:25:33.449" v="880"/>
          <ac:grpSpMkLst>
            <pc:docMk/>
            <pc:sldMk cId="842308350" sldId="378"/>
            <ac:grpSpMk id="12" creationId="{B9699922-63F5-4F4F-A5EB-D5B17E256401}"/>
          </ac:grpSpMkLst>
        </pc:grpChg>
        <pc:grpChg chg="mod">
          <ac:chgData name="Sofia Rodriguez" userId="44dad701-b018-4992-a4f5-d341adb77968" providerId="ADAL" clId="{2CA601A4-4296-4D43-A094-94A7EEAA998B}" dt="2022-01-24T23:25:33.449" v="880"/>
          <ac:grpSpMkLst>
            <pc:docMk/>
            <pc:sldMk cId="842308350" sldId="378"/>
            <ac:grpSpMk id="13" creationId="{1DD78B7E-31FE-174E-85A1-78EE338F87FF}"/>
          </ac:grpSpMkLst>
        </pc:grpChg>
        <pc:picChg chg="add mod">
          <ac:chgData name="Sofia Rodriguez" userId="44dad701-b018-4992-a4f5-d341adb77968" providerId="ADAL" clId="{2CA601A4-4296-4D43-A094-94A7EEAA998B}" dt="2022-01-24T23:26:22.657" v="887" actId="1076"/>
          <ac:picMkLst>
            <pc:docMk/>
            <pc:sldMk cId="842308350" sldId="378"/>
            <ac:picMk id="7" creationId="{5343E2A4-4E20-4546-8754-51F1728CB0B8}"/>
          </ac:picMkLst>
        </pc:picChg>
        <pc:picChg chg="mod">
          <ac:chgData name="Sofia Rodriguez" userId="44dad701-b018-4992-a4f5-d341adb77968" providerId="ADAL" clId="{2CA601A4-4296-4D43-A094-94A7EEAA998B}" dt="2022-01-24T23:25:33.449" v="880"/>
          <ac:picMkLst>
            <pc:docMk/>
            <pc:sldMk cId="842308350" sldId="378"/>
            <ac:picMk id="10" creationId="{6A926ACA-63C6-4348-959B-017B5A284044}"/>
          </ac:picMkLst>
        </pc:picChg>
        <pc:cxnChg chg="mod">
          <ac:chgData name="Sofia Rodriguez" userId="44dad701-b018-4992-a4f5-d341adb77968" providerId="ADAL" clId="{2CA601A4-4296-4D43-A094-94A7EEAA998B}" dt="2022-01-24T23:25:33.449" v="880"/>
          <ac:cxnSpMkLst>
            <pc:docMk/>
            <pc:sldMk cId="842308350" sldId="378"/>
            <ac:cxnSpMk id="11" creationId="{F2838101-AD53-334B-A7D6-E55C3E152BB0}"/>
          </ac:cxnSpMkLst>
        </pc:cxnChg>
      </pc:sldChg>
      <pc:sldChg chg="addSp delSp modSp mod modNotesTx">
        <pc:chgData name="Sofia Rodriguez" userId="44dad701-b018-4992-a4f5-d341adb77968" providerId="ADAL" clId="{2CA601A4-4296-4D43-A094-94A7EEAA998B}" dt="2022-01-27T21:24:40.147" v="3600" actId="5793"/>
        <pc:sldMkLst>
          <pc:docMk/>
          <pc:sldMk cId="612792502" sldId="379"/>
        </pc:sldMkLst>
        <pc:spChg chg="mod">
          <ac:chgData name="Sofia Rodriguez" userId="44dad701-b018-4992-a4f5-d341adb77968" providerId="ADAL" clId="{2CA601A4-4296-4D43-A094-94A7EEAA998B}" dt="2022-01-25T02:40:06.926" v="1796" actId="20577"/>
          <ac:spMkLst>
            <pc:docMk/>
            <pc:sldMk cId="612792502" sldId="379"/>
            <ac:spMk id="14" creationId="{BFEF2185-2F50-43A0-B7E3-43EA523095A9}"/>
          </ac:spMkLst>
        </pc:spChg>
        <pc:spChg chg="mod">
          <ac:chgData name="Sofia Rodriguez" userId="44dad701-b018-4992-a4f5-d341adb77968" providerId="ADAL" clId="{2CA601A4-4296-4D43-A094-94A7EEAA998B}" dt="2022-01-24T22:58:43.596" v="347" actId="20577"/>
          <ac:spMkLst>
            <pc:docMk/>
            <pc:sldMk cId="612792502" sldId="379"/>
            <ac:spMk id="15" creationId="{03FF0CC0-4FD3-5C4E-A352-769FC8CE6254}"/>
          </ac:spMkLst>
        </pc:spChg>
        <pc:picChg chg="add mod">
          <ac:chgData name="Sofia Rodriguez" userId="44dad701-b018-4992-a4f5-d341adb77968" providerId="ADAL" clId="{2CA601A4-4296-4D43-A094-94A7EEAA998B}" dt="2022-01-25T07:12:03.012" v="2770" actId="1076"/>
          <ac:picMkLst>
            <pc:docMk/>
            <pc:sldMk cId="612792502" sldId="379"/>
            <ac:picMk id="4" creationId="{5C1BF71A-4949-5F4A-AF64-F25297FF6FB2}"/>
          </ac:picMkLst>
        </pc:picChg>
        <pc:picChg chg="del">
          <ac:chgData name="Sofia Rodriguez" userId="44dad701-b018-4992-a4f5-d341adb77968" providerId="ADAL" clId="{2CA601A4-4296-4D43-A094-94A7EEAA998B}" dt="2022-01-24T22:45:12.631" v="218" actId="21"/>
          <ac:picMkLst>
            <pc:docMk/>
            <pc:sldMk cId="612792502" sldId="379"/>
            <ac:picMk id="6" creationId="{8F8EB8DE-0457-4ED1-B29A-07F76B275376}"/>
          </ac:picMkLst>
        </pc:picChg>
      </pc:sldChg>
      <pc:sldChg chg="addSp delSp modSp add del mod ord delAnim modAnim modNotesTx">
        <pc:chgData name="Sofia Rodriguez" userId="44dad701-b018-4992-a4f5-d341adb77968" providerId="ADAL" clId="{2CA601A4-4296-4D43-A094-94A7EEAA998B}" dt="2022-01-25T08:20:29.429" v="3035" actId="2696"/>
        <pc:sldMkLst>
          <pc:docMk/>
          <pc:sldMk cId="3262017520" sldId="380"/>
        </pc:sldMkLst>
        <pc:spChg chg="add del mod">
          <ac:chgData name="Sofia Rodriguez" userId="44dad701-b018-4992-a4f5-d341adb77968" providerId="ADAL" clId="{2CA601A4-4296-4D43-A094-94A7EEAA998B}" dt="2022-01-24T23:18:29.787" v="852" actId="1076"/>
          <ac:spMkLst>
            <pc:docMk/>
            <pc:sldMk cId="3262017520" sldId="380"/>
            <ac:spMk id="3" creationId="{79E0E59A-C226-B849-BD9C-BD366D5E7BB1}"/>
          </ac:spMkLst>
        </pc:spChg>
        <pc:spChg chg="add del mod">
          <ac:chgData name="Sofia Rodriguez" userId="44dad701-b018-4992-a4f5-d341adb77968" providerId="ADAL" clId="{2CA601A4-4296-4D43-A094-94A7EEAA998B}" dt="2022-01-24T23:16:37.599" v="830" actId="478"/>
          <ac:spMkLst>
            <pc:docMk/>
            <pc:sldMk cId="3262017520" sldId="380"/>
            <ac:spMk id="17" creationId="{B0E76678-F40A-5B47-A7DD-0D3687EB2108}"/>
          </ac:spMkLst>
        </pc:spChg>
        <pc:spChg chg="add del mod">
          <ac:chgData name="Sofia Rodriguez" userId="44dad701-b018-4992-a4f5-d341adb77968" providerId="ADAL" clId="{2CA601A4-4296-4D43-A094-94A7EEAA998B}" dt="2022-01-24T23:16:21.916" v="824" actId="478"/>
          <ac:spMkLst>
            <pc:docMk/>
            <pc:sldMk cId="3262017520" sldId="380"/>
            <ac:spMk id="18" creationId="{F49A05F3-7D96-0743-B5A6-29ECE59311B7}"/>
          </ac:spMkLst>
        </pc:spChg>
        <pc:spChg chg="add del mod">
          <ac:chgData name="Sofia Rodriguez" userId="44dad701-b018-4992-a4f5-d341adb77968" providerId="ADAL" clId="{2CA601A4-4296-4D43-A094-94A7EEAA998B}" dt="2022-01-24T23:16:21.916" v="824" actId="478"/>
          <ac:spMkLst>
            <pc:docMk/>
            <pc:sldMk cId="3262017520" sldId="380"/>
            <ac:spMk id="19" creationId="{539F206A-D74D-E448-A00C-1C67613EFADD}"/>
          </ac:spMkLst>
        </pc:spChg>
        <pc:spChg chg="add del mod">
          <ac:chgData name="Sofia Rodriguez" userId="44dad701-b018-4992-a4f5-d341adb77968" providerId="ADAL" clId="{2CA601A4-4296-4D43-A094-94A7EEAA998B}" dt="2022-01-24T23:16:21.916" v="824" actId="478"/>
          <ac:spMkLst>
            <pc:docMk/>
            <pc:sldMk cId="3262017520" sldId="380"/>
            <ac:spMk id="20" creationId="{68655B88-E4D5-3943-8295-C73EF6E2C57A}"/>
          </ac:spMkLst>
        </pc:spChg>
        <pc:spChg chg="mod">
          <ac:chgData name="Sofia Rodriguez" userId="44dad701-b018-4992-a4f5-d341adb77968" providerId="ADAL" clId="{2CA601A4-4296-4D43-A094-94A7EEAA998B}" dt="2022-01-24T23:15:17.360" v="808"/>
          <ac:spMkLst>
            <pc:docMk/>
            <pc:sldMk cId="3262017520" sldId="380"/>
            <ac:spMk id="23" creationId="{8F0221C8-B2BD-7F4B-9A49-321C7132EA04}"/>
          </ac:spMkLst>
        </pc:spChg>
        <pc:spChg chg="add del mod">
          <ac:chgData name="Sofia Rodriguez" userId="44dad701-b018-4992-a4f5-d341adb77968" providerId="ADAL" clId="{2CA601A4-4296-4D43-A094-94A7EEAA998B}" dt="2022-01-24T23:16:21.916" v="824" actId="478"/>
          <ac:spMkLst>
            <pc:docMk/>
            <pc:sldMk cId="3262017520" sldId="380"/>
            <ac:spMk id="24" creationId="{04A37666-EE2D-CA4D-8D53-BE0B109FD800}"/>
          </ac:spMkLst>
        </pc:spChg>
        <pc:spChg chg="add del mod">
          <ac:chgData name="Sofia Rodriguez" userId="44dad701-b018-4992-a4f5-d341adb77968" providerId="ADAL" clId="{2CA601A4-4296-4D43-A094-94A7EEAA998B}" dt="2022-01-24T23:16:37.599" v="830" actId="478"/>
          <ac:spMkLst>
            <pc:docMk/>
            <pc:sldMk cId="3262017520" sldId="380"/>
            <ac:spMk id="26" creationId="{B38BD3E8-90A2-D14D-B010-CC175F73B95E}"/>
          </ac:spMkLst>
        </pc:spChg>
        <pc:spChg chg="add del mod">
          <ac:chgData name="Sofia Rodriguez" userId="44dad701-b018-4992-a4f5-d341adb77968" providerId="ADAL" clId="{2CA601A4-4296-4D43-A094-94A7EEAA998B}" dt="2022-01-24T23:16:37.599" v="830" actId="478"/>
          <ac:spMkLst>
            <pc:docMk/>
            <pc:sldMk cId="3262017520" sldId="380"/>
            <ac:spMk id="27" creationId="{7DB840C6-9F9A-0F48-B0DD-AA661CF61578}"/>
          </ac:spMkLst>
        </pc:spChg>
        <pc:spChg chg="add del mod">
          <ac:chgData name="Sofia Rodriguez" userId="44dad701-b018-4992-a4f5-d341adb77968" providerId="ADAL" clId="{2CA601A4-4296-4D43-A094-94A7EEAA998B}" dt="2022-01-24T23:16:21.916" v="824" actId="478"/>
          <ac:spMkLst>
            <pc:docMk/>
            <pc:sldMk cId="3262017520" sldId="380"/>
            <ac:spMk id="28" creationId="{88A63D0E-DC4F-2B44-8AEE-F17E184E7421}"/>
          </ac:spMkLst>
        </pc:spChg>
        <pc:spChg chg="add del mod">
          <ac:chgData name="Sofia Rodriguez" userId="44dad701-b018-4992-a4f5-d341adb77968" providerId="ADAL" clId="{2CA601A4-4296-4D43-A094-94A7EEAA998B}" dt="2022-01-24T23:16:21.916" v="824" actId="478"/>
          <ac:spMkLst>
            <pc:docMk/>
            <pc:sldMk cId="3262017520" sldId="380"/>
            <ac:spMk id="29" creationId="{AAD1040E-ED88-4C46-8D35-33C645FC148E}"/>
          </ac:spMkLst>
        </pc:spChg>
        <pc:spChg chg="add del mod">
          <ac:chgData name="Sofia Rodriguez" userId="44dad701-b018-4992-a4f5-d341adb77968" providerId="ADAL" clId="{2CA601A4-4296-4D43-A094-94A7EEAA998B}" dt="2022-01-24T23:16:21.916" v="824" actId="478"/>
          <ac:spMkLst>
            <pc:docMk/>
            <pc:sldMk cId="3262017520" sldId="380"/>
            <ac:spMk id="30" creationId="{5A817D0D-89C2-D04F-8844-CACED48C7495}"/>
          </ac:spMkLst>
        </pc:spChg>
        <pc:spChg chg="add del mod">
          <ac:chgData name="Sofia Rodriguez" userId="44dad701-b018-4992-a4f5-d341adb77968" providerId="ADAL" clId="{2CA601A4-4296-4D43-A094-94A7EEAA998B}" dt="2022-01-24T23:16:34.049" v="829" actId="478"/>
          <ac:spMkLst>
            <pc:docMk/>
            <pc:sldMk cId="3262017520" sldId="380"/>
            <ac:spMk id="31" creationId="{86A4DEAA-8B9E-E642-92E4-D3518224379E}"/>
          </ac:spMkLst>
        </pc:spChg>
        <pc:spChg chg="add del mod">
          <ac:chgData name="Sofia Rodriguez" userId="44dad701-b018-4992-a4f5-d341adb77968" providerId="ADAL" clId="{2CA601A4-4296-4D43-A094-94A7EEAA998B}" dt="2022-01-24T23:16:21.916" v="824" actId="478"/>
          <ac:spMkLst>
            <pc:docMk/>
            <pc:sldMk cId="3262017520" sldId="380"/>
            <ac:spMk id="32" creationId="{09002486-413A-7C4E-B197-24D63AC9D25A}"/>
          </ac:spMkLst>
        </pc:spChg>
        <pc:spChg chg="add del mod">
          <ac:chgData name="Sofia Rodriguez" userId="44dad701-b018-4992-a4f5-d341adb77968" providerId="ADAL" clId="{2CA601A4-4296-4D43-A094-94A7EEAA998B}" dt="2022-01-24T23:16:21.916" v="824" actId="478"/>
          <ac:spMkLst>
            <pc:docMk/>
            <pc:sldMk cId="3262017520" sldId="380"/>
            <ac:spMk id="33" creationId="{257EDC7E-E944-BF43-A72B-CDF0DFCD3B9C}"/>
          </ac:spMkLst>
        </pc:spChg>
        <pc:spChg chg="add del mod">
          <ac:chgData name="Sofia Rodriguez" userId="44dad701-b018-4992-a4f5-d341adb77968" providerId="ADAL" clId="{2CA601A4-4296-4D43-A094-94A7EEAA998B}" dt="2022-01-24T23:16:21.916" v="824" actId="478"/>
          <ac:spMkLst>
            <pc:docMk/>
            <pc:sldMk cId="3262017520" sldId="380"/>
            <ac:spMk id="35" creationId="{2A151668-B920-5E46-A027-85AA2361C45D}"/>
          </ac:spMkLst>
        </pc:spChg>
        <pc:spChg chg="add del mod">
          <ac:chgData name="Sofia Rodriguez" userId="44dad701-b018-4992-a4f5-d341adb77968" providerId="ADAL" clId="{2CA601A4-4296-4D43-A094-94A7EEAA998B}" dt="2022-01-24T23:16:21.916" v="824" actId="478"/>
          <ac:spMkLst>
            <pc:docMk/>
            <pc:sldMk cId="3262017520" sldId="380"/>
            <ac:spMk id="36" creationId="{C2CA9A4B-5921-5B48-905E-7172E87AC7DB}"/>
          </ac:spMkLst>
        </pc:spChg>
        <pc:grpChg chg="add del mod">
          <ac:chgData name="Sofia Rodriguez" userId="44dad701-b018-4992-a4f5-d341adb77968" providerId="ADAL" clId="{2CA601A4-4296-4D43-A094-94A7EEAA998B}" dt="2022-01-24T23:16:39.842" v="832" actId="478"/>
          <ac:grpSpMkLst>
            <pc:docMk/>
            <pc:sldMk cId="3262017520" sldId="380"/>
            <ac:grpSpMk id="21" creationId="{8B02FBBA-649C-0941-B041-9E595F7075D4}"/>
          </ac:grpSpMkLst>
        </pc:grpChg>
        <pc:picChg chg="mod">
          <ac:chgData name="Sofia Rodriguez" userId="44dad701-b018-4992-a4f5-d341adb77968" providerId="ADAL" clId="{2CA601A4-4296-4D43-A094-94A7EEAA998B}" dt="2022-01-25T07:29:08.627" v="2914" actId="166"/>
          <ac:picMkLst>
            <pc:docMk/>
            <pc:sldMk cId="3262017520" sldId="380"/>
            <ac:picMk id="5" creationId="{0D7680A4-40FF-4907-953C-7D4604676058}"/>
          </ac:picMkLst>
        </pc:picChg>
        <pc:picChg chg="del">
          <ac:chgData name="Sofia Rodriguez" userId="44dad701-b018-4992-a4f5-d341adb77968" providerId="ADAL" clId="{2CA601A4-4296-4D43-A094-94A7EEAA998B}" dt="2022-01-24T23:15:05.222" v="803" actId="478"/>
          <ac:picMkLst>
            <pc:docMk/>
            <pc:sldMk cId="3262017520" sldId="380"/>
            <ac:picMk id="5" creationId="{D2A0DC2D-6A08-8B4F-B7A8-F07C23214F79}"/>
          </ac:picMkLst>
        </pc:picChg>
        <pc:picChg chg="mod">
          <ac:chgData name="Sofia Rodriguez" userId="44dad701-b018-4992-a4f5-d341adb77968" providerId="ADAL" clId="{2CA601A4-4296-4D43-A094-94A7EEAA998B}" dt="2022-01-25T07:31:10.513" v="2932" actId="1076"/>
          <ac:picMkLst>
            <pc:docMk/>
            <pc:sldMk cId="3262017520" sldId="380"/>
            <ac:picMk id="6" creationId="{8B4685FA-855A-2740-B4BE-7953B75CCAA4}"/>
          </ac:picMkLst>
        </pc:picChg>
        <pc:picChg chg="add del mod">
          <ac:chgData name="Sofia Rodriguez" userId="44dad701-b018-4992-a4f5-d341adb77968" providerId="ADAL" clId="{2CA601A4-4296-4D43-A094-94A7EEAA998B}" dt="2022-01-25T07:26:05.908" v="2883" actId="478"/>
          <ac:picMkLst>
            <pc:docMk/>
            <pc:sldMk cId="3262017520" sldId="380"/>
            <ac:picMk id="10" creationId="{243A0FA9-B634-9346-8907-B1FC0B5ABD91}"/>
          </ac:picMkLst>
        </pc:picChg>
        <pc:picChg chg="add del mod">
          <ac:chgData name="Sofia Rodriguez" userId="44dad701-b018-4992-a4f5-d341adb77968" providerId="ADAL" clId="{2CA601A4-4296-4D43-A094-94A7EEAA998B}" dt="2022-01-24T23:16:38.479" v="831" actId="478"/>
          <ac:picMkLst>
            <pc:docMk/>
            <pc:sldMk cId="3262017520" sldId="380"/>
            <ac:picMk id="10" creationId="{5F161B2F-BF34-2B49-8129-6BD699547735}"/>
          </ac:picMkLst>
        </pc:picChg>
        <pc:picChg chg="add del mod">
          <ac:chgData name="Sofia Rodriguez" userId="44dad701-b018-4992-a4f5-d341adb77968" providerId="ADAL" clId="{2CA601A4-4296-4D43-A094-94A7EEAA998B}" dt="2022-01-25T07:27:35.613" v="2901" actId="478"/>
          <ac:picMkLst>
            <pc:docMk/>
            <pc:sldMk cId="3262017520" sldId="380"/>
            <ac:picMk id="11" creationId="{0B028937-1373-6843-BE2C-816C4F638C64}"/>
          </ac:picMkLst>
        </pc:picChg>
        <pc:picChg chg="add del mod modCrop">
          <ac:chgData name="Sofia Rodriguez" userId="44dad701-b018-4992-a4f5-d341adb77968" providerId="ADAL" clId="{2CA601A4-4296-4D43-A094-94A7EEAA998B}" dt="2022-01-25T07:29:28.033" v="2919" actId="478"/>
          <ac:picMkLst>
            <pc:docMk/>
            <pc:sldMk cId="3262017520" sldId="380"/>
            <ac:picMk id="12" creationId="{F09533F9-F5B3-434A-93A1-1B837E2D0540}"/>
          </ac:picMkLst>
        </pc:picChg>
        <pc:picChg chg="add del mod">
          <ac:chgData name="Sofia Rodriguez" userId="44dad701-b018-4992-a4f5-d341adb77968" providerId="ADAL" clId="{2CA601A4-4296-4D43-A094-94A7EEAA998B}" dt="2022-01-25T07:30:29.072" v="2926" actId="478"/>
          <ac:picMkLst>
            <pc:docMk/>
            <pc:sldMk cId="3262017520" sldId="380"/>
            <ac:picMk id="14" creationId="{F9298A25-9D99-D74A-A36E-79A891C54876}"/>
          </ac:picMkLst>
        </pc:picChg>
        <pc:picChg chg="add mod modCrop">
          <ac:chgData name="Sofia Rodriguez" userId="44dad701-b018-4992-a4f5-d341adb77968" providerId="ADAL" clId="{2CA601A4-4296-4D43-A094-94A7EEAA998B}" dt="2022-01-25T07:43:18.243" v="3012" actId="1076"/>
          <ac:picMkLst>
            <pc:docMk/>
            <pc:sldMk cId="3262017520" sldId="380"/>
            <ac:picMk id="39" creationId="{1D6A4FA1-4434-B949-870F-AE8F64FF66B1}"/>
          </ac:picMkLst>
        </pc:picChg>
        <pc:cxnChg chg="add del mod">
          <ac:chgData name="Sofia Rodriguez" userId="44dad701-b018-4992-a4f5-d341adb77968" providerId="ADAL" clId="{2CA601A4-4296-4D43-A094-94A7EEAA998B}" dt="2022-01-24T23:16:37.599" v="830" actId="478"/>
          <ac:cxnSpMkLst>
            <pc:docMk/>
            <pc:sldMk cId="3262017520" sldId="380"/>
            <ac:cxnSpMk id="11" creationId="{043340E6-DCD2-7242-9466-139B388BB838}"/>
          </ac:cxnSpMkLst>
        </pc:cxnChg>
        <pc:cxnChg chg="add del mod">
          <ac:chgData name="Sofia Rodriguez" userId="44dad701-b018-4992-a4f5-d341adb77968" providerId="ADAL" clId="{2CA601A4-4296-4D43-A094-94A7EEAA998B}" dt="2022-01-24T23:16:21.916" v="824" actId="478"/>
          <ac:cxnSpMkLst>
            <pc:docMk/>
            <pc:sldMk cId="3262017520" sldId="380"/>
            <ac:cxnSpMk id="12" creationId="{A9E8098F-13E5-0842-9E12-727BB248847D}"/>
          </ac:cxnSpMkLst>
        </pc:cxnChg>
        <pc:cxnChg chg="add del mod">
          <ac:chgData name="Sofia Rodriguez" userId="44dad701-b018-4992-a4f5-d341adb77968" providerId="ADAL" clId="{2CA601A4-4296-4D43-A094-94A7EEAA998B}" dt="2022-01-24T23:16:21.916" v="824" actId="478"/>
          <ac:cxnSpMkLst>
            <pc:docMk/>
            <pc:sldMk cId="3262017520" sldId="380"/>
            <ac:cxnSpMk id="14" creationId="{92401766-AE4A-6945-BA6C-7B65B7B647DA}"/>
          </ac:cxnSpMkLst>
        </pc:cxnChg>
        <pc:cxnChg chg="add del mod">
          <ac:chgData name="Sofia Rodriguez" userId="44dad701-b018-4992-a4f5-d341adb77968" providerId="ADAL" clId="{2CA601A4-4296-4D43-A094-94A7EEAA998B}" dt="2022-01-24T23:16:21.916" v="824" actId="478"/>
          <ac:cxnSpMkLst>
            <pc:docMk/>
            <pc:sldMk cId="3262017520" sldId="380"/>
            <ac:cxnSpMk id="15" creationId="{66BA2253-1288-3243-9423-CC3C96525D86}"/>
          </ac:cxnSpMkLst>
        </pc:cxnChg>
        <pc:cxnChg chg="add del mod">
          <ac:chgData name="Sofia Rodriguez" userId="44dad701-b018-4992-a4f5-d341adb77968" providerId="ADAL" clId="{2CA601A4-4296-4D43-A094-94A7EEAA998B}" dt="2022-01-24T23:16:24.780" v="825" actId="478"/>
          <ac:cxnSpMkLst>
            <pc:docMk/>
            <pc:sldMk cId="3262017520" sldId="380"/>
            <ac:cxnSpMk id="16" creationId="{9ED8D25E-865F-0D46-88D0-2CC114F3D94E}"/>
          </ac:cxnSpMkLst>
        </pc:cxnChg>
        <pc:cxnChg chg="mod">
          <ac:chgData name="Sofia Rodriguez" userId="44dad701-b018-4992-a4f5-d341adb77968" providerId="ADAL" clId="{2CA601A4-4296-4D43-A094-94A7EEAA998B}" dt="2022-01-24T23:16:39.842" v="832" actId="478"/>
          <ac:cxnSpMkLst>
            <pc:docMk/>
            <pc:sldMk cId="3262017520" sldId="380"/>
            <ac:cxnSpMk id="22" creationId="{A60E3281-FFF2-574C-BB25-4FED1DA8ECFD}"/>
          </ac:cxnSpMkLst>
        </pc:cxnChg>
        <pc:cxnChg chg="add del mod">
          <ac:chgData name="Sofia Rodriguez" userId="44dad701-b018-4992-a4f5-d341adb77968" providerId="ADAL" clId="{2CA601A4-4296-4D43-A094-94A7EEAA998B}" dt="2022-01-24T23:16:26.271" v="826" actId="478"/>
          <ac:cxnSpMkLst>
            <pc:docMk/>
            <pc:sldMk cId="3262017520" sldId="380"/>
            <ac:cxnSpMk id="25" creationId="{DEC4E3D4-9E88-EC42-B737-4B4245E22E03}"/>
          </ac:cxnSpMkLst>
        </pc:cxnChg>
        <pc:cxnChg chg="add del mod">
          <ac:chgData name="Sofia Rodriguez" userId="44dad701-b018-4992-a4f5-d341adb77968" providerId="ADAL" clId="{2CA601A4-4296-4D43-A094-94A7EEAA998B}" dt="2022-01-24T23:16:21.916" v="824" actId="478"/>
          <ac:cxnSpMkLst>
            <pc:docMk/>
            <pc:sldMk cId="3262017520" sldId="380"/>
            <ac:cxnSpMk id="34" creationId="{5C6F2F68-2739-B84B-9AAC-D314774FA4CE}"/>
          </ac:cxnSpMkLst>
        </pc:cxnChg>
      </pc:sldChg>
      <pc:sldChg chg="addSp delSp modSp mod addAnim delAnim modAnim modNotesTx">
        <pc:chgData name="Sofia Rodriguez" userId="44dad701-b018-4992-a4f5-d341adb77968" providerId="ADAL" clId="{2CA601A4-4296-4D43-A094-94A7EEAA998B}" dt="2022-01-27T21:24:50.105" v="3602" actId="20577"/>
        <pc:sldMkLst>
          <pc:docMk/>
          <pc:sldMk cId="3533072801" sldId="381"/>
        </pc:sldMkLst>
        <pc:spChg chg="mod">
          <ac:chgData name="Sofia Rodriguez" userId="44dad701-b018-4992-a4f5-d341adb77968" providerId="ADAL" clId="{2CA601A4-4296-4D43-A094-94A7EEAA998B}" dt="2022-01-24T23:56:07.910" v="1281" actId="1076"/>
          <ac:spMkLst>
            <pc:docMk/>
            <pc:sldMk cId="3533072801" sldId="381"/>
            <ac:spMk id="2" creationId="{FFA4130B-B6BA-45A6-8675-A58060FE7949}"/>
          </ac:spMkLst>
        </pc:spChg>
        <pc:spChg chg="mod">
          <ac:chgData name="Sofia Rodriguez" userId="44dad701-b018-4992-a4f5-d341adb77968" providerId="ADAL" clId="{2CA601A4-4296-4D43-A094-94A7EEAA998B}" dt="2022-01-24T23:56:10.595" v="1290" actId="20577"/>
          <ac:spMkLst>
            <pc:docMk/>
            <pc:sldMk cId="3533072801" sldId="381"/>
            <ac:spMk id="6" creationId="{9C1FF104-6569-4213-A488-39F7552E94AD}"/>
          </ac:spMkLst>
        </pc:spChg>
        <pc:spChg chg="add del mod">
          <ac:chgData name="Sofia Rodriguez" userId="44dad701-b018-4992-a4f5-d341adb77968" providerId="ADAL" clId="{2CA601A4-4296-4D43-A094-94A7EEAA998B}" dt="2022-01-25T05:15:54.210" v="1888" actId="21"/>
          <ac:spMkLst>
            <pc:docMk/>
            <pc:sldMk cId="3533072801" sldId="381"/>
            <ac:spMk id="11" creationId="{A0859F54-1FE9-402F-9F91-121344CDB352}"/>
          </ac:spMkLst>
        </pc:spChg>
        <pc:spChg chg="add del mod">
          <ac:chgData name="Sofia Rodriguez" userId="44dad701-b018-4992-a4f5-d341adb77968" providerId="ADAL" clId="{2CA601A4-4296-4D43-A094-94A7EEAA998B}" dt="2022-01-25T05:44:11.003" v="2096"/>
          <ac:spMkLst>
            <pc:docMk/>
            <pc:sldMk cId="3533072801" sldId="381"/>
            <ac:spMk id="14" creationId="{EDD2564A-7C02-BC4E-8F90-C894CB86E1D5}"/>
          </ac:spMkLst>
        </pc:spChg>
        <pc:spChg chg="add del mod">
          <ac:chgData name="Sofia Rodriguez" userId="44dad701-b018-4992-a4f5-d341adb77968" providerId="ADAL" clId="{2CA601A4-4296-4D43-A094-94A7EEAA998B}" dt="2022-01-25T05:44:11.003" v="2096"/>
          <ac:spMkLst>
            <pc:docMk/>
            <pc:sldMk cId="3533072801" sldId="381"/>
            <ac:spMk id="15" creationId="{0C3251C7-0C30-8647-B8FF-78CCFB4A77D0}"/>
          </ac:spMkLst>
        </pc:spChg>
        <pc:spChg chg="add del">
          <ac:chgData name="Sofia Rodriguez" userId="44dad701-b018-4992-a4f5-d341adb77968" providerId="ADAL" clId="{2CA601A4-4296-4D43-A094-94A7EEAA998B}" dt="2022-01-25T05:15:53.200" v="1886" actId="21"/>
          <ac:spMkLst>
            <pc:docMk/>
            <pc:sldMk cId="3533072801" sldId="381"/>
            <ac:spMk id="17" creationId="{E5011CE5-F0F0-43C2-B7C1-735881C7917B}"/>
          </ac:spMkLst>
        </pc:spChg>
        <pc:spChg chg="add del mod">
          <ac:chgData name="Sofia Rodriguez" userId="44dad701-b018-4992-a4f5-d341adb77968" providerId="ADAL" clId="{2CA601A4-4296-4D43-A094-94A7EEAA998B}" dt="2022-01-25T05:44:11.003" v="2096"/>
          <ac:spMkLst>
            <pc:docMk/>
            <pc:sldMk cId="3533072801" sldId="381"/>
            <ac:spMk id="18" creationId="{658DBDDD-246E-A64A-A959-F7AA4AB1792F}"/>
          </ac:spMkLst>
        </pc:spChg>
        <pc:spChg chg="add del mod">
          <ac:chgData name="Sofia Rodriguez" userId="44dad701-b018-4992-a4f5-d341adb77968" providerId="ADAL" clId="{2CA601A4-4296-4D43-A094-94A7EEAA998B}" dt="2022-01-25T06:23:44.682" v="2182" actId="21"/>
          <ac:spMkLst>
            <pc:docMk/>
            <pc:sldMk cId="3533072801" sldId="381"/>
            <ac:spMk id="20" creationId="{15AC4186-B32D-124F-B3BA-CD5CAA3DE93F}"/>
          </ac:spMkLst>
        </pc:spChg>
        <pc:spChg chg="add mod">
          <ac:chgData name="Sofia Rodriguez" userId="44dad701-b018-4992-a4f5-d341adb77968" providerId="ADAL" clId="{2CA601A4-4296-4D43-A094-94A7EEAA998B}" dt="2022-01-25T06:06:25.415" v="2156" actId="1076"/>
          <ac:spMkLst>
            <pc:docMk/>
            <pc:sldMk cId="3533072801" sldId="381"/>
            <ac:spMk id="21" creationId="{E7D86E1F-09C3-6546-9A56-5D4B575C561A}"/>
          </ac:spMkLst>
        </pc:spChg>
        <pc:spChg chg="add mod">
          <ac:chgData name="Sofia Rodriguez" userId="44dad701-b018-4992-a4f5-d341adb77968" providerId="ADAL" clId="{2CA601A4-4296-4D43-A094-94A7EEAA998B}" dt="2022-01-25T05:45:24.017" v="2112" actId="1076"/>
          <ac:spMkLst>
            <pc:docMk/>
            <pc:sldMk cId="3533072801" sldId="381"/>
            <ac:spMk id="22" creationId="{732E6A85-0BC8-8D41-82D5-0F55DC687F71}"/>
          </ac:spMkLst>
        </pc:spChg>
        <pc:spChg chg="add del mod">
          <ac:chgData name="Sofia Rodriguez" userId="44dad701-b018-4992-a4f5-d341adb77968" providerId="ADAL" clId="{2CA601A4-4296-4D43-A094-94A7EEAA998B}" dt="2022-01-25T06:18:53.860" v="2168" actId="1076"/>
          <ac:spMkLst>
            <pc:docMk/>
            <pc:sldMk cId="3533072801" sldId="381"/>
            <ac:spMk id="23" creationId="{255F8586-98C3-1842-9605-A2120E0CA453}"/>
          </ac:spMkLst>
        </pc:spChg>
        <pc:spChg chg="mod">
          <ac:chgData name="Sofia Rodriguez" userId="44dad701-b018-4992-a4f5-d341adb77968" providerId="ADAL" clId="{2CA601A4-4296-4D43-A094-94A7EEAA998B}" dt="2022-01-25T06:03:57.309" v="2135"/>
          <ac:spMkLst>
            <pc:docMk/>
            <pc:sldMk cId="3533072801" sldId="381"/>
            <ac:spMk id="24" creationId="{91F7C11E-11B1-B841-A7CF-4DD42FF8E6CB}"/>
          </ac:spMkLst>
        </pc:spChg>
        <pc:spChg chg="mod">
          <ac:chgData name="Sofia Rodriguez" userId="44dad701-b018-4992-a4f5-d341adb77968" providerId="ADAL" clId="{2CA601A4-4296-4D43-A094-94A7EEAA998B}" dt="2022-01-25T06:04:05.970" v="2137"/>
          <ac:spMkLst>
            <pc:docMk/>
            <pc:sldMk cId="3533072801" sldId="381"/>
            <ac:spMk id="25" creationId="{C31B1932-48EC-5746-AC0F-89EB7F6AE6F8}"/>
          </ac:spMkLst>
        </pc:spChg>
        <pc:spChg chg="add del mod">
          <ac:chgData name="Sofia Rodriguez" userId="44dad701-b018-4992-a4f5-d341adb77968" providerId="ADAL" clId="{2CA601A4-4296-4D43-A094-94A7EEAA998B}" dt="2022-01-25T06:06:19.242" v="2153"/>
          <ac:spMkLst>
            <pc:docMk/>
            <pc:sldMk cId="3533072801" sldId="381"/>
            <ac:spMk id="26" creationId="{A50CBB6E-0A11-724C-B3CB-B44E18ACE390}"/>
          </ac:spMkLst>
        </pc:spChg>
        <pc:picChg chg="add del mod modCrop">
          <ac:chgData name="Sofia Rodriguez" userId="44dad701-b018-4992-a4f5-d341adb77968" providerId="ADAL" clId="{2CA601A4-4296-4D43-A094-94A7EEAA998B}" dt="2022-01-25T05:44:53.411" v="2107" actId="478"/>
          <ac:picMkLst>
            <pc:docMk/>
            <pc:sldMk cId="3533072801" sldId="381"/>
            <ac:picMk id="4" creationId="{CCFCD164-D5F6-AA41-AFDB-C05D2C52AA7B}"/>
          </ac:picMkLst>
        </pc:picChg>
        <pc:picChg chg="add del mod modCrop">
          <ac:chgData name="Sofia Rodriguez" userId="44dad701-b018-4992-a4f5-d341adb77968" providerId="ADAL" clId="{2CA601A4-4296-4D43-A094-94A7EEAA998B}" dt="2022-01-25T06:21:15.134" v="2177" actId="478"/>
          <ac:picMkLst>
            <pc:docMk/>
            <pc:sldMk cId="3533072801" sldId="381"/>
            <ac:picMk id="7" creationId="{82761628-5F10-BC45-96CF-504AF50A4E3E}"/>
          </ac:picMkLst>
        </pc:picChg>
        <pc:picChg chg="mod">
          <ac:chgData name="Sofia Rodriguez" userId="44dad701-b018-4992-a4f5-d341adb77968" providerId="ADAL" clId="{2CA601A4-4296-4D43-A094-94A7EEAA998B}" dt="2022-01-25T06:23:34.832" v="2180" actId="1076"/>
          <ac:picMkLst>
            <pc:docMk/>
            <pc:sldMk cId="3533072801" sldId="381"/>
            <ac:picMk id="8" creationId="{DF98592D-05C7-49A4-90B1-BBB4E059AE02}"/>
          </ac:picMkLst>
        </pc:picChg>
        <pc:picChg chg="mod modCrop">
          <ac:chgData name="Sofia Rodriguez" userId="44dad701-b018-4992-a4f5-d341adb77968" providerId="ADAL" clId="{2CA601A4-4296-4D43-A094-94A7EEAA998B}" dt="2022-01-25T06:06:15.723" v="2147" actId="1076"/>
          <ac:picMkLst>
            <pc:docMk/>
            <pc:sldMk cId="3533072801" sldId="381"/>
            <ac:picMk id="9" creationId="{76068676-2ECB-4744-A6EC-57CCDCA04996}"/>
          </ac:picMkLst>
        </pc:picChg>
        <pc:picChg chg="add del mod">
          <ac:chgData name="Sofia Rodriguez" userId="44dad701-b018-4992-a4f5-d341adb77968" providerId="ADAL" clId="{2CA601A4-4296-4D43-A094-94A7EEAA998B}" dt="2022-01-25T05:11:09.581" v="1861" actId="478"/>
          <ac:picMkLst>
            <pc:docMk/>
            <pc:sldMk cId="3533072801" sldId="381"/>
            <ac:picMk id="13" creationId="{66270985-3706-9548-A47D-F542F9C2D998}"/>
          </ac:picMkLst>
        </pc:picChg>
        <pc:picChg chg="mod">
          <ac:chgData name="Sofia Rodriguez" userId="44dad701-b018-4992-a4f5-d341adb77968" providerId="ADAL" clId="{2CA601A4-4296-4D43-A094-94A7EEAA998B}" dt="2022-01-25T06:21:18.268" v="2178" actId="1076"/>
          <ac:picMkLst>
            <pc:docMk/>
            <pc:sldMk cId="3533072801" sldId="381"/>
            <ac:picMk id="19" creationId="{B6883644-A515-4599-9AC7-BF6E463ACC5B}"/>
          </ac:picMkLst>
        </pc:picChg>
        <pc:cxnChg chg="add del mod">
          <ac:chgData name="Sofia Rodriguez" userId="44dad701-b018-4992-a4f5-d341adb77968" providerId="ADAL" clId="{2CA601A4-4296-4D43-A094-94A7EEAA998B}" dt="2022-01-25T05:15:54.248" v="1889" actId="21"/>
          <ac:cxnSpMkLst>
            <pc:docMk/>
            <pc:sldMk cId="3533072801" sldId="381"/>
            <ac:cxnSpMk id="10" creationId="{B9567D86-CD62-4459-ADCF-8A52DA703A67}"/>
          </ac:cxnSpMkLst>
        </pc:cxnChg>
        <pc:cxnChg chg="add del">
          <ac:chgData name="Sofia Rodriguez" userId="44dad701-b018-4992-a4f5-d341adb77968" providerId="ADAL" clId="{2CA601A4-4296-4D43-A094-94A7EEAA998B}" dt="2022-01-25T05:15:53.747" v="1887" actId="21"/>
          <ac:cxnSpMkLst>
            <pc:docMk/>
            <pc:sldMk cId="3533072801" sldId="381"/>
            <ac:cxnSpMk id="16" creationId="{1C055D7D-0CD6-4EC2-A878-DD149756C074}"/>
          </ac:cxnSpMkLst>
        </pc:cxnChg>
      </pc:sldChg>
      <pc:sldChg chg="modSp add del mod">
        <pc:chgData name="Sofia Rodriguez" userId="44dad701-b018-4992-a4f5-d341adb77968" providerId="ADAL" clId="{2CA601A4-4296-4D43-A094-94A7EEAA998B}" dt="2022-01-24T23:52:06.151" v="1275" actId="2696"/>
        <pc:sldMkLst>
          <pc:docMk/>
          <pc:sldMk cId="380719457" sldId="382"/>
        </pc:sldMkLst>
        <pc:spChg chg="mod">
          <ac:chgData name="Sofia Rodriguez" userId="44dad701-b018-4992-a4f5-d341adb77968" providerId="ADAL" clId="{2CA601A4-4296-4D43-A094-94A7EEAA998B}" dt="2022-01-24T23:52:05.252" v="1274" actId="21"/>
          <ac:spMkLst>
            <pc:docMk/>
            <pc:sldMk cId="380719457" sldId="382"/>
            <ac:spMk id="3" creationId="{C8E7A855-C604-BE49-B843-FB56502F794D}"/>
          </ac:spMkLst>
        </pc:spChg>
      </pc:sldChg>
      <pc:sldChg chg="modSp new mod ord">
        <pc:chgData name="Sofia Rodriguez" userId="44dad701-b018-4992-a4f5-d341adb77968" providerId="ADAL" clId="{2CA601A4-4296-4D43-A094-94A7EEAA998B}" dt="2022-01-25T08:50:32.436" v="3244" actId="20578"/>
        <pc:sldMkLst>
          <pc:docMk/>
          <pc:sldMk cId="630234233" sldId="382"/>
        </pc:sldMkLst>
        <pc:spChg chg="mod">
          <ac:chgData name="Sofia Rodriguez" userId="44dad701-b018-4992-a4f5-d341adb77968" providerId="ADAL" clId="{2CA601A4-4296-4D43-A094-94A7EEAA998B}" dt="2022-01-24T23:57:10.422" v="1323" actId="20577"/>
          <ac:spMkLst>
            <pc:docMk/>
            <pc:sldMk cId="630234233" sldId="382"/>
            <ac:spMk id="2" creationId="{69CDB420-9BFE-8540-9A47-7573F493D795}"/>
          </ac:spMkLst>
        </pc:spChg>
      </pc:sldChg>
      <pc:sldChg chg="addSp modSp new mod ord">
        <pc:chgData name="Sofia Rodriguez" userId="44dad701-b018-4992-a4f5-d341adb77968" providerId="ADAL" clId="{2CA601A4-4296-4D43-A094-94A7EEAA998B}" dt="2022-01-25T08:50:34.291" v="3245" actId="20578"/>
        <pc:sldMkLst>
          <pc:docMk/>
          <pc:sldMk cId="1695129380" sldId="383"/>
        </pc:sldMkLst>
        <pc:spChg chg="add mod">
          <ac:chgData name="Sofia Rodriguez" userId="44dad701-b018-4992-a4f5-d341adb77968" providerId="ADAL" clId="{2CA601A4-4296-4D43-A094-94A7EEAA998B}" dt="2022-01-24T23:57:43.075" v="1393" actId="20577"/>
          <ac:spMkLst>
            <pc:docMk/>
            <pc:sldMk cId="1695129380" sldId="383"/>
            <ac:spMk id="4" creationId="{621609CD-4719-EB42-9A7D-363BBBCCCB5E}"/>
          </ac:spMkLst>
        </pc:spChg>
      </pc:sldChg>
      <pc:sldChg chg="new del">
        <pc:chgData name="Sofia Rodriguez" userId="44dad701-b018-4992-a4f5-d341adb77968" providerId="ADAL" clId="{2CA601A4-4296-4D43-A094-94A7EEAA998B}" dt="2022-01-25T08:50:25.867" v="3243" actId="2696"/>
        <pc:sldMkLst>
          <pc:docMk/>
          <pc:sldMk cId="3735411161" sldId="384"/>
        </pc:sldMkLst>
      </pc:sldChg>
      <pc:sldChg chg="addSp delSp modSp add mod">
        <pc:chgData name="Sofia Rodriguez" userId="44dad701-b018-4992-a4f5-d341adb77968" providerId="ADAL" clId="{2CA601A4-4296-4D43-A094-94A7EEAA998B}" dt="2022-01-25T08:51:42.632" v="3248" actId="478"/>
        <pc:sldMkLst>
          <pc:docMk/>
          <pc:sldMk cId="69452331" sldId="385"/>
        </pc:sldMkLst>
        <pc:spChg chg="add del mod">
          <ac:chgData name="Sofia Rodriguez" userId="44dad701-b018-4992-a4f5-d341adb77968" providerId="ADAL" clId="{2CA601A4-4296-4D43-A094-94A7EEAA998B}" dt="2022-01-25T08:31:14.861" v="3104"/>
          <ac:spMkLst>
            <pc:docMk/>
            <pc:sldMk cId="69452331" sldId="385"/>
            <ac:spMk id="24" creationId="{03B41332-77CD-0446-820B-1228A891D254}"/>
          </ac:spMkLst>
        </pc:spChg>
        <pc:spChg chg="add del mod">
          <ac:chgData name="Sofia Rodriguez" userId="44dad701-b018-4992-a4f5-d341adb77968" providerId="ADAL" clId="{2CA601A4-4296-4D43-A094-94A7EEAA998B}" dt="2022-01-25T08:32:00.074" v="3116" actId="478"/>
          <ac:spMkLst>
            <pc:docMk/>
            <pc:sldMk cId="69452331" sldId="385"/>
            <ac:spMk id="30" creationId="{FCA5D941-47F4-6544-852C-34B8944A808B}"/>
          </ac:spMkLst>
        </pc:spChg>
        <pc:picChg chg="add del mod">
          <ac:chgData name="Sofia Rodriguez" userId="44dad701-b018-4992-a4f5-d341adb77968" providerId="ADAL" clId="{2CA601A4-4296-4D43-A094-94A7EEAA998B}" dt="2022-01-25T08:23:23.367" v="3052" actId="478"/>
          <ac:picMkLst>
            <pc:docMk/>
            <pc:sldMk cId="69452331" sldId="385"/>
            <ac:picMk id="4" creationId="{80E73735-7B2C-E54D-89D8-081FC0C74EA5}"/>
          </ac:picMkLst>
        </pc:picChg>
        <pc:picChg chg="add del mod">
          <ac:chgData name="Sofia Rodriguez" userId="44dad701-b018-4992-a4f5-d341adb77968" providerId="ADAL" clId="{2CA601A4-4296-4D43-A094-94A7EEAA998B}" dt="2022-01-25T08:22:31.602" v="3045" actId="478"/>
          <ac:picMkLst>
            <pc:docMk/>
            <pc:sldMk cId="69452331" sldId="385"/>
            <ac:picMk id="6" creationId="{1C35B5C8-9F6B-754D-9B70-1DB3827B8AA9}"/>
          </ac:picMkLst>
        </pc:picChg>
        <pc:picChg chg="add del mod modCrop">
          <ac:chgData name="Sofia Rodriguez" userId="44dad701-b018-4992-a4f5-d341adb77968" providerId="ADAL" clId="{2CA601A4-4296-4D43-A094-94A7EEAA998B}" dt="2022-01-25T08:28:22.128" v="3096" actId="478"/>
          <ac:picMkLst>
            <pc:docMk/>
            <pc:sldMk cId="69452331" sldId="385"/>
            <ac:picMk id="7" creationId="{8115A41C-7EEF-E149-B447-267ABC8EC2CC}"/>
          </ac:picMkLst>
        </pc:picChg>
        <pc:picChg chg="add del mod modCrop">
          <ac:chgData name="Sofia Rodriguez" userId="44dad701-b018-4992-a4f5-d341adb77968" providerId="ADAL" clId="{2CA601A4-4296-4D43-A094-94A7EEAA998B}" dt="2022-01-25T08:28:48.217" v="3102" actId="478"/>
          <ac:picMkLst>
            <pc:docMk/>
            <pc:sldMk cId="69452331" sldId="385"/>
            <ac:picMk id="8" creationId="{01C5D7BF-700A-554D-8567-134E608A1AFF}"/>
          </ac:picMkLst>
        </pc:picChg>
        <pc:picChg chg="add del mod">
          <ac:chgData name="Sofia Rodriguez" userId="44dad701-b018-4992-a4f5-d341adb77968" providerId="ADAL" clId="{2CA601A4-4296-4D43-A094-94A7EEAA998B}" dt="2022-01-25T08:23:23.367" v="3052" actId="478"/>
          <ac:picMkLst>
            <pc:docMk/>
            <pc:sldMk cId="69452331" sldId="385"/>
            <ac:picMk id="11" creationId="{064464F5-F958-E24D-9B0A-5071017A0837}"/>
          </ac:picMkLst>
        </pc:picChg>
        <pc:picChg chg="add del mod">
          <ac:chgData name="Sofia Rodriguez" userId="44dad701-b018-4992-a4f5-d341adb77968" providerId="ADAL" clId="{2CA601A4-4296-4D43-A094-94A7EEAA998B}" dt="2022-01-25T08:23:53.764" v="3056" actId="478"/>
          <ac:picMkLst>
            <pc:docMk/>
            <pc:sldMk cId="69452331" sldId="385"/>
            <ac:picMk id="13" creationId="{A7441A78-8FF3-654C-9EA3-32C8977213E3}"/>
          </ac:picMkLst>
        </pc:picChg>
        <pc:picChg chg="add mod">
          <ac:chgData name="Sofia Rodriguez" userId="44dad701-b018-4992-a4f5-d341adb77968" providerId="ADAL" clId="{2CA601A4-4296-4D43-A094-94A7EEAA998B}" dt="2022-01-25T08:40:05.647" v="3134" actId="14100"/>
          <ac:picMkLst>
            <pc:docMk/>
            <pc:sldMk cId="69452331" sldId="385"/>
            <ac:picMk id="15" creationId="{6E912A06-8EFF-2A41-915D-85213E571F5F}"/>
          </ac:picMkLst>
        </pc:picChg>
        <pc:picChg chg="del mod">
          <ac:chgData name="Sofia Rodriguez" userId="44dad701-b018-4992-a4f5-d341adb77968" providerId="ADAL" clId="{2CA601A4-4296-4D43-A094-94A7EEAA998B}" dt="2022-01-25T08:28:51.388" v="3103" actId="478"/>
          <ac:picMkLst>
            <pc:docMk/>
            <pc:sldMk cId="69452331" sldId="385"/>
            <ac:picMk id="16" creationId="{58B2CF9F-ED0A-4B1A-AD20-21ED100A07A7}"/>
          </ac:picMkLst>
        </pc:picChg>
        <pc:picChg chg="del mod">
          <ac:chgData name="Sofia Rodriguez" userId="44dad701-b018-4992-a4f5-d341adb77968" providerId="ADAL" clId="{2CA601A4-4296-4D43-A094-94A7EEAA998B}" dt="2022-01-25T08:28:20.293" v="3095" actId="478"/>
          <ac:picMkLst>
            <pc:docMk/>
            <pc:sldMk cId="69452331" sldId="385"/>
            <ac:picMk id="18" creationId="{AAF86DA3-4C2E-448D-8340-6FE7B0ACA319}"/>
          </ac:picMkLst>
        </pc:picChg>
        <pc:picChg chg="add mod">
          <ac:chgData name="Sofia Rodriguez" userId="44dad701-b018-4992-a4f5-d341adb77968" providerId="ADAL" clId="{2CA601A4-4296-4D43-A094-94A7EEAA998B}" dt="2022-01-25T08:42:33.438" v="3149" actId="1076"/>
          <ac:picMkLst>
            <pc:docMk/>
            <pc:sldMk cId="69452331" sldId="385"/>
            <ac:picMk id="19" creationId="{F6B23CC4-ED16-E24A-BD5F-C401DCAE5AFC}"/>
          </ac:picMkLst>
        </pc:picChg>
        <pc:picChg chg="add del mod modCrop">
          <ac:chgData name="Sofia Rodriguez" userId="44dad701-b018-4992-a4f5-d341adb77968" providerId="ADAL" clId="{2CA601A4-4296-4D43-A094-94A7EEAA998B}" dt="2022-01-25T08:26:31.943" v="3070" actId="21"/>
          <ac:picMkLst>
            <pc:docMk/>
            <pc:sldMk cId="69452331" sldId="385"/>
            <ac:picMk id="20" creationId="{6B288F69-2F8D-7C43-87EE-6E5057FE546D}"/>
          </ac:picMkLst>
        </pc:picChg>
        <pc:picChg chg="add mod modCrop">
          <ac:chgData name="Sofia Rodriguez" userId="44dad701-b018-4992-a4f5-d341adb77968" providerId="ADAL" clId="{2CA601A4-4296-4D43-A094-94A7EEAA998B}" dt="2022-01-25T08:32:37.599" v="3117" actId="1076"/>
          <ac:picMkLst>
            <pc:docMk/>
            <pc:sldMk cId="69452331" sldId="385"/>
            <ac:picMk id="22" creationId="{D3FD26CE-56FA-E640-B30B-C07B2BF7AF19}"/>
          </ac:picMkLst>
        </pc:picChg>
        <pc:picChg chg="add del mod">
          <ac:chgData name="Sofia Rodriguez" userId="44dad701-b018-4992-a4f5-d341adb77968" providerId="ADAL" clId="{2CA601A4-4296-4D43-A094-94A7EEAA998B}" dt="2022-01-25T08:31:57.883" v="3115" actId="478"/>
          <ac:picMkLst>
            <pc:docMk/>
            <pc:sldMk cId="69452331" sldId="385"/>
            <ac:picMk id="26" creationId="{B6F13E1E-5910-8E40-BA5E-09F3AA16D594}"/>
          </ac:picMkLst>
        </pc:picChg>
        <pc:picChg chg="add mod">
          <ac:chgData name="Sofia Rodriguez" userId="44dad701-b018-4992-a4f5-d341adb77968" providerId="ADAL" clId="{2CA601A4-4296-4D43-A094-94A7EEAA998B}" dt="2022-01-25T08:32:44.057" v="3120" actId="1076"/>
          <ac:picMkLst>
            <pc:docMk/>
            <pc:sldMk cId="69452331" sldId="385"/>
            <ac:picMk id="28" creationId="{E12E7EA4-2799-0743-B8BF-4198C74C64A6}"/>
          </ac:picMkLst>
        </pc:picChg>
        <pc:picChg chg="add mod modCrop">
          <ac:chgData name="Sofia Rodriguez" userId="44dad701-b018-4992-a4f5-d341adb77968" providerId="ADAL" clId="{2CA601A4-4296-4D43-A094-94A7EEAA998B}" dt="2022-01-25T08:42:23.444" v="3146" actId="14100"/>
          <ac:picMkLst>
            <pc:docMk/>
            <pc:sldMk cId="69452331" sldId="385"/>
            <ac:picMk id="32" creationId="{73DD7631-E10A-7943-9EAB-999D56645F92}"/>
          </ac:picMkLst>
        </pc:picChg>
        <pc:picChg chg="add mod modCrop">
          <ac:chgData name="Sofia Rodriguez" userId="44dad701-b018-4992-a4f5-d341adb77968" providerId="ADAL" clId="{2CA601A4-4296-4D43-A094-94A7EEAA998B}" dt="2022-01-25T08:51:23.789" v="3246" actId="688"/>
          <ac:picMkLst>
            <pc:docMk/>
            <pc:sldMk cId="69452331" sldId="385"/>
            <ac:picMk id="34" creationId="{49CBC7FF-695B-6942-AEA0-9270C95190E2}"/>
          </ac:picMkLst>
        </pc:picChg>
        <pc:cxnChg chg="add del">
          <ac:chgData name="Sofia Rodriguez" userId="44dad701-b018-4992-a4f5-d341adb77968" providerId="ADAL" clId="{2CA601A4-4296-4D43-A094-94A7EEAA998B}" dt="2022-01-25T08:51:42.632" v="3248" actId="478"/>
          <ac:cxnSpMkLst>
            <pc:docMk/>
            <pc:sldMk cId="69452331" sldId="385"/>
            <ac:cxnSpMk id="4" creationId="{5B9D60EB-1A9C-434C-B0B3-67735FB26DA2}"/>
          </ac:cxnSpMkLst>
        </pc:cxnChg>
      </pc:sldChg>
      <pc:sldChg chg="addSp delSp modSp new del mod addAnim delAnim modAnim">
        <pc:chgData name="Sofia Rodriguez" userId="44dad701-b018-4992-a4f5-d341adb77968" providerId="ADAL" clId="{2CA601A4-4296-4D43-A094-94A7EEAA998B}" dt="2022-01-25T06:19:02.150" v="2170" actId="2696"/>
        <pc:sldMkLst>
          <pc:docMk/>
          <pc:sldMk cId="30590018" sldId="386"/>
        </pc:sldMkLst>
        <pc:spChg chg="del">
          <ac:chgData name="Sofia Rodriguez" userId="44dad701-b018-4992-a4f5-d341adb77968" providerId="ADAL" clId="{2CA601A4-4296-4D43-A094-94A7EEAA998B}" dt="2022-01-25T05:27:54.246" v="1900" actId="478"/>
          <ac:spMkLst>
            <pc:docMk/>
            <pc:sldMk cId="30590018" sldId="386"/>
            <ac:spMk id="2" creationId="{BC5A0E90-8E35-D440-9F03-D105738B167A}"/>
          </ac:spMkLst>
        </pc:spChg>
        <pc:spChg chg="del">
          <ac:chgData name="Sofia Rodriguez" userId="44dad701-b018-4992-a4f5-d341adb77968" providerId="ADAL" clId="{2CA601A4-4296-4D43-A094-94A7EEAA998B}" dt="2022-01-25T05:27:53.409" v="1899" actId="478"/>
          <ac:spMkLst>
            <pc:docMk/>
            <pc:sldMk cId="30590018" sldId="386"/>
            <ac:spMk id="3" creationId="{25D39CF5-EB9B-EC43-A34D-1D45058AA1C4}"/>
          </ac:spMkLst>
        </pc:spChg>
        <pc:spChg chg="del">
          <ac:chgData name="Sofia Rodriguez" userId="44dad701-b018-4992-a4f5-d341adb77968" providerId="ADAL" clId="{2CA601A4-4296-4D43-A094-94A7EEAA998B}" dt="2022-01-25T05:27:55.495" v="1901" actId="478"/>
          <ac:spMkLst>
            <pc:docMk/>
            <pc:sldMk cId="30590018" sldId="386"/>
            <ac:spMk id="4" creationId="{F1DE395A-B74E-0940-930B-7F48CFAD2BC2}"/>
          </ac:spMkLst>
        </pc:spChg>
        <pc:spChg chg="add del mod">
          <ac:chgData name="Sofia Rodriguez" userId="44dad701-b018-4992-a4f5-d341adb77968" providerId="ADAL" clId="{2CA601A4-4296-4D43-A094-94A7EEAA998B}" dt="2022-01-25T05:28:15.918" v="1905" actId="478"/>
          <ac:spMkLst>
            <pc:docMk/>
            <pc:sldMk cId="30590018" sldId="386"/>
            <ac:spMk id="7" creationId="{4D8C0929-E6AD-A84D-97B8-77B0DCC6F10F}"/>
          </ac:spMkLst>
        </pc:spChg>
        <pc:spChg chg="add del mod">
          <ac:chgData name="Sofia Rodriguez" userId="44dad701-b018-4992-a4f5-d341adb77968" providerId="ADAL" clId="{2CA601A4-4296-4D43-A094-94A7EEAA998B}" dt="2022-01-25T05:44:34.980" v="2102" actId="21"/>
          <ac:spMkLst>
            <pc:docMk/>
            <pc:sldMk cId="30590018" sldId="386"/>
            <ac:spMk id="8" creationId="{72FA40CD-45B5-994D-8E18-5C37FB23E645}"/>
          </ac:spMkLst>
        </pc:spChg>
        <pc:spChg chg="add del mod">
          <ac:chgData name="Sofia Rodriguez" userId="44dad701-b018-4992-a4f5-d341adb77968" providerId="ADAL" clId="{2CA601A4-4296-4D43-A094-94A7EEAA998B}" dt="2022-01-25T05:44:34.980" v="2102" actId="21"/>
          <ac:spMkLst>
            <pc:docMk/>
            <pc:sldMk cId="30590018" sldId="386"/>
            <ac:spMk id="10" creationId="{B327EC9A-8C7D-FB4D-9F0D-AEEF844EF41E}"/>
          </ac:spMkLst>
        </pc:spChg>
        <pc:spChg chg="add del mod">
          <ac:chgData name="Sofia Rodriguez" userId="44dad701-b018-4992-a4f5-d341adb77968" providerId="ADAL" clId="{2CA601A4-4296-4D43-A094-94A7EEAA998B}" dt="2022-01-25T05:44:34.980" v="2102" actId="21"/>
          <ac:spMkLst>
            <pc:docMk/>
            <pc:sldMk cId="30590018" sldId="386"/>
            <ac:spMk id="11" creationId="{179B716B-9802-814D-ABE8-7E02F2D25A91}"/>
          </ac:spMkLst>
        </pc:spChg>
        <pc:spChg chg="add del">
          <ac:chgData name="Sofia Rodriguez" userId="44dad701-b018-4992-a4f5-d341adb77968" providerId="ADAL" clId="{2CA601A4-4296-4D43-A094-94A7EEAA998B}" dt="2022-01-25T05:31:59.857" v="2023" actId="478"/>
          <ac:spMkLst>
            <pc:docMk/>
            <pc:sldMk cId="30590018" sldId="386"/>
            <ac:spMk id="12" creationId="{C8CB2515-4E81-894D-BDDD-41908DD2C1BC}"/>
          </ac:spMkLst>
        </pc:spChg>
        <pc:spChg chg="add del">
          <ac:chgData name="Sofia Rodriguez" userId="44dad701-b018-4992-a4f5-d341adb77968" providerId="ADAL" clId="{2CA601A4-4296-4D43-A094-94A7EEAA998B}" dt="2022-01-25T05:34:34.847" v="2038" actId="478"/>
          <ac:spMkLst>
            <pc:docMk/>
            <pc:sldMk cId="30590018" sldId="386"/>
            <ac:spMk id="18" creationId="{B414056B-B47F-444C-BA38-62727E2A27DF}"/>
          </ac:spMkLst>
        </pc:spChg>
        <pc:spChg chg="add del mod">
          <ac:chgData name="Sofia Rodriguez" userId="44dad701-b018-4992-a4f5-d341adb77968" providerId="ADAL" clId="{2CA601A4-4296-4D43-A094-94A7EEAA998B}" dt="2022-01-25T05:37:50.912" v="2060" actId="478"/>
          <ac:spMkLst>
            <pc:docMk/>
            <pc:sldMk cId="30590018" sldId="386"/>
            <ac:spMk id="19" creationId="{6C57A0E6-8285-0143-A622-F6F468C6C497}"/>
          </ac:spMkLst>
        </pc:spChg>
        <pc:spChg chg="add del mod">
          <ac:chgData name="Sofia Rodriguez" userId="44dad701-b018-4992-a4f5-d341adb77968" providerId="ADAL" clId="{2CA601A4-4296-4D43-A094-94A7EEAA998B}" dt="2022-01-25T05:44:44.406" v="2105" actId="21"/>
          <ac:spMkLst>
            <pc:docMk/>
            <pc:sldMk cId="30590018" sldId="386"/>
            <ac:spMk id="20" creationId="{FD4E8AAE-CE99-A54E-8CB1-E0311A15E52C}"/>
          </ac:spMkLst>
        </pc:spChg>
        <pc:picChg chg="add del mod">
          <ac:chgData name="Sofia Rodriguez" userId="44dad701-b018-4992-a4f5-d341adb77968" providerId="ADAL" clId="{2CA601A4-4296-4D43-A094-94A7EEAA998B}" dt="2022-01-25T05:41:12.521" v="2077" actId="478"/>
          <ac:picMkLst>
            <pc:docMk/>
            <pc:sldMk cId="30590018" sldId="386"/>
            <ac:picMk id="9" creationId="{28849398-CC12-604E-A941-9124817544E6}"/>
          </ac:picMkLst>
        </pc:picChg>
        <pc:cxnChg chg="add del mod">
          <ac:chgData name="Sofia Rodriguez" userId="44dad701-b018-4992-a4f5-d341adb77968" providerId="ADAL" clId="{2CA601A4-4296-4D43-A094-94A7EEAA998B}" dt="2022-01-25T05:33:45.951" v="2036" actId="478"/>
          <ac:cxnSpMkLst>
            <pc:docMk/>
            <pc:sldMk cId="30590018" sldId="386"/>
            <ac:cxnSpMk id="14" creationId="{9B8FDA46-B1BA-934B-B0C1-83F7ACF5AA94}"/>
          </ac:cxnSpMkLst>
        </pc:cxnChg>
      </pc:sldChg>
      <pc:sldChg chg="addSp delSp modSp add mod modNotesTx">
        <pc:chgData name="Sofia Rodriguez" userId="44dad701-b018-4992-a4f5-d341adb77968" providerId="ADAL" clId="{2CA601A4-4296-4D43-A094-94A7EEAA998B}" dt="2022-01-27T21:22:19.501" v="3296" actId="12789"/>
        <pc:sldMkLst>
          <pc:docMk/>
          <pc:sldMk cId="2507237681" sldId="386"/>
        </pc:sldMkLst>
        <pc:spChg chg="del mod">
          <ac:chgData name="Sofia Rodriguez" userId="44dad701-b018-4992-a4f5-d341adb77968" providerId="ADAL" clId="{2CA601A4-4296-4D43-A094-94A7EEAA998B}" dt="2022-01-25T08:19:13.864" v="3019" actId="478"/>
          <ac:spMkLst>
            <pc:docMk/>
            <pc:sldMk cId="2507237681" sldId="386"/>
            <ac:spMk id="3" creationId="{79E0E59A-C226-B849-BD9C-BD366D5E7BB1}"/>
          </ac:spMkLst>
        </pc:spChg>
        <pc:spChg chg="add mod">
          <ac:chgData name="Sofia Rodriguez" userId="44dad701-b018-4992-a4f5-d341adb77968" providerId="ADAL" clId="{2CA601A4-4296-4D43-A094-94A7EEAA998B}" dt="2022-01-27T21:22:19.501" v="3296" actId="12789"/>
          <ac:spMkLst>
            <pc:docMk/>
            <pc:sldMk cId="2507237681" sldId="386"/>
            <ac:spMk id="3" creationId="{B6802135-A868-2F46-97E5-B78B9C4563B8}"/>
          </ac:spMkLst>
        </pc:spChg>
        <pc:spChg chg="add mod">
          <ac:chgData name="Sofia Rodriguez" userId="44dad701-b018-4992-a4f5-d341adb77968" providerId="ADAL" clId="{2CA601A4-4296-4D43-A094-94A7EEAA998B}" dt="2022-01-27T21:22:19.501" v="3296" actId="12789"/>
          <ac:spMkLst>
            <pc:docMk/>
            <pc:sldMk cId="2507237681" sldId="386"/>
            <ac:spMk id="4" creationId="{E2040B40-5BB5-FB4A-8DA0-C76E9461FF63}"/>
          </ac:spMkLst>
        </pc:spChg>
        <pc:spChg chg="add mod">
          <ac:chgData name="Sofia Rodriguez" userId="44dad701-b018-4992-a4f5-d341adb77968" providerId="ADAL" clId="{2CA601A4-4296-4D43-A094-94A7EEAA998B}" dt="2022-01-27T21:22:19.501" v="3296" actId="12789"/>
          <ac:spMkLst>
            <pc:docMk/>
            <pc:sldMk cId="2507237681" sldId="386"/>
            <ac:spMk id="8" creationId="{3500C715-C60D-E949-966F-4D9E58AFBA17}"/>
          </ac:spMkLst>
        </pc:spChg>
        <pc:spChg chg="add mod">
          <ac:chgData name="Sofia Rodriguez" userId="44dad701-b018-4992-a4f5-d341adb77968" providerId="ADAL" clId="{2CA601A4-4296-4D43-A094-94A7EEAA998B}" dt="2022-01-27T21:22:19.501" v="3296" actId="12789"/>
          <ac:spMkLst>
            <pc:docMk/>
            <pc:sldMk cId="2507237681" sldId="386"/>
            <ac:spMk id="10" creationId="{2A7FA9F8-5EA5-5F4C-A645-07047F347169}"/>
          </ac:spMkLst>
        </pc:spChg>
        <pc:spChg chg="add mod">
          <ac:chgData name="Sofia Rodriguez" userId="44dad701-b018-4992-a4f5-d341adb77968" providerId="ADAL" clId="{2CA601A4-4296-4D43-A094-94A7EEAA998B}" dt="2022-01-27T21:22:19.501" v="3296" actId="12789"/>
          <ac:spMkLst>
            <pc:docMk/>
            <pc:sldMk cId="2507237681" sldId="386"/>
            <ac:spMk id="11" creationId="{DB73689D-F8CB-A443-971B-5D7B2F6788E7}"/>
          </ac:spMkLst>
        </pc:spChg>
        <pc:spChg chg="add mod">
          <ac:chgData name="Sofia Rodriguez" userId="44dad701-b018-4992-a4f5-d341adb77968" providerId="ADAL" clId="{2CA601A4-4296-4D43-A094-94A7EEAA998B}" dt="2022-01-27T21:22:19.501" v="3296" actId="12789"/>
          <ac:spMkLst>
            <pc:docMk/>
            <pc:sldMk cId="2507237681" sldId="386"/>
            <ac:spMk id="12" creationId="{A8F6A4E1-C1FD-FF4E-B6D5-978C5EBCD1D6}"/>
          </ac:spMkLst>
        </pc:spChg>
        <pc:spChg chg="del">
          <ac:chgData name="Sofia Rodriguez" userId="44dad701-b018-4992-a4f5-d341adb77968" providerId="ADAL" clId="{2CA601A4-4296-4D43-A094-94A7EEAA998B}" dt="2022-01-25T08:19:33.497" v="3026" actId="478"/>
          <ac:spMkLst>
            <pc:docMk/>
            <pc:sldMk cId="2507237681" sldId="386"/>
            <ac:spMk id="13" creationId="{70318102-C0C3-DD4A-827F-72BCFF8ECC34}"/>
          </ac:spMkLst>
        </pc:spChg>
        <pc:spChg chg="add mod">
          <ac:chgData name="Sofia Rodriguez" userId="44dad701-b018-4992-a4f5-d341adb77968" providerId="ADAL" clId="{2CA601A4-4296-4D43-A094-94A7EEAA998B}" dt="2022-01-27T21:22:19.501" v="3296" actId="12789"/>
          <ac:spMkLst>
            <pc:docMk/>
            <pc:sldMk cId="2507237681" sldId="386"/>
            <ac:spMk id="13" creationId="{CCB7C9C3-B5E5-C143-9B45-E08EB727B03D}"/>
          </ac:spMkLst>
        </pc:spChg>
        <pc:picChg chg="del">
          <ac:chgData name="Sofia Rodriguez" userId="44dad701-b018-4992-a4f5-d341adb77968" providerId="ADAL" clId="{2CA601A4-4296-4D43-A094-94A7EEAA998B}" dt="2022-01-25T08:19:11.148" v="3015" actId="478"/>
          <ac:picMkLst>
            <pc:docMk/>
            <pc:sldMk cId="2507237681" sldId="386"/>
            <ac:picMk id="5" creationId="{0D7680A4-40FF-4907-953C-7D4604676058}"/>
          </ac:picMkLst>
        </pc:picChg>
        <pc:picChg chg="del">
          <ac:chgData name="Sofia Rodriguez" userId="44dad701-b018-4992-a4f5-d341adb77968" providerId="ADAL" clId="{2CA601A4-4296-4D43-A094-94A7EEAA998B}" dt="2022-01-25T08:19:10.445" v="3014" actId="478"/>
          <ac:picMkLst>
            <pc:docMk/>
            <pc:sldMk cId="2507237681" sldId="386"/>
            <ac:picMk id="6" creationId="{8B4685FA-855A-2740-B4BE-7953B75CCAA4}"/>
          </ac:picMkLst>
        </pc:picChg>
        <pc:picChg chg="add mod modCrop">
          <ac:chgData name="Sofia Rodriguez" userId="44dad701-b018-4992-a4f5-d341adb77968" providerId="ADAL" clId="{2CA601A4-4296-4D43-A094-94A7EEAA998B}" dt="2022-01-27T21:22:14.476" v="3295" actId="12789"/>
          <ac:picMkLst>
            <pc:docMk/>
            <pc:sldMk cId="2507237681" sldId="386"/>
            <ac:picMk id="7" creationId="{1913F6D0-42AD-7743-99CB-158573C97F4D}"/>
          </ac:picMkLst>
        </pc:picChg>
        <pc:picChg chg="del">
          <ac:chgData name="Sofia Rodriguez" userId="44dad701-b018-4992-a4f5-d341adb77968" providerId="ADAL" clId="{2CA601A4-4296-4D43-A094-94A7EEAA998B}" dt="2022-01-25T08:19:12.078" v="3017" actId="478"/>
          <ac:picMkLst>
            <pc:docMk/>
            <pc:sldMk cId="2507237681" sldId="386"/>
            <ac:picMk id="39" creationId="{1D6A4FA1-4434-B949-870F-AE8F64FF66B1}"/>
          </ac:picMkLst>
        </pc:picChg>
      </pc:sldChg>
    </pc:docChg>
  </pc:docChgLst>
  <pc:docChgLst>
    <pc:chgData name="Michael Nalovic" userId="S::msn15@my.fsu.edu::fb26771c-45ab-4440-9104-ce187e4ac880" providerId="AD" clId="Web-{03CBEB00-9AA4-40A8-A47D-74242FF9EBE2}"/>
    <pc:docChg chg="modSld">
      <pc:chgData name="Michael Nalovic" userId="S::msn15@my.fsu.edu::fb26771c-45ab-4440-9104-ce187e4ac880" providerId="AD" clId="Web-{03CBEB00-9AA4-40A8-A47D-74242FF9EBE2}" dt="2022-01-24T23:47:13.021" v="32" actId="20577"/>
      <pc:docMkLst>
        <pc:docMk/>
      </pc:docMkLst>
      <pc:sldChg chg="modSp">
        <pc:chgData name="Michael Nalovic" userId="S::msn15@my.fsu.edu::fb26771c-45ab-4440-9104-ce187e4ac880" providerId="AD" clId="Web-{03CBEB00-9AA4-40A8-A47D-74242FF9EBE2}" dt="2022-01-24T23:47:13.021" v="32" actId="20577"/>
        <pc:sldMkLst>
          <pc:docMk/>
          <pc:sldMk cId="842308350" sldId="378"/>
        </pc:sldMkLst>
        <pc:spChg chg="mod">
          <ac:chgData name="Michael Nalovic" userId="S::msn15@my.fsu.edu::fb26771c-45ab-4440-9104-ce187e4ac880" providerId="AD" clId="Web-{03CBEB00-9AA4-40A8-A47D-74242FF9EBE2}" dt="2022-01-24T23:47:13.021" v="32" actId="20577"/>
          <ac:spMkLst>
            <pc:docMk/>
            <pc:sldMk cId="842308350" sldId="378"/>
            <ac:spMk id="2" creationId="{2B4FB26B-A56F-E044-BA8E-638FBE842B8E}"/>
          </ac:spMkLst>
        </pc:spChg>
      </pc:sldChg>
    </pc:docChg>
  </pc:docChgLst>
  <pc:docChgLst>
    <pc:chgData name="David Jay" userId="b2086089-43e9-4bb2-8316-095bb6bc015c" providerId="ADAL" clId="{FA5EE611-9D81-4DA6-8A31-AEA5083CA487}"/>
    <pc:docChg chg="undo custSel addSld delSld modSld sldOrd modSection">
      <pc:chgData name="David Jay" userId="b2086089-43e9-4bb2-8316-095bb6bc015c" providerId="ADAL" clId="{FA5EE611-9D81-4DA6-8A31-AEA5083CA487}" dt="2022-01-27T19:47:43.424" v="1931" actId="47"/>
      <pc:docMkLst>
        <pc:docMk/>
      </pc:docMkLst>
      <pc:sldChg chg="ord">
        <pc:chgData name="David Jay" userId="b2086089-43e9-4bb2-8316-095bb6bc015c" providerId="ADAL" clId="{FA5EE611-9D81-4DA6-8A31-AEA5083CA487}" dt="2022-01-25T19:42:27.312" v="1614"/>
        <pc:sldMkLst>
          <pc:docMk/>
          <pc:sldMk cId="2689661977" sldId="321"/>
        </pc:sldMkLst>
      </pc:sldChg>
      <pc:sldChg chg="addSp modSp mod">
        <pc:chgData name="David Jay" userId="b2086089-43e9-4bb2-8316-095bb6bc015c" providerId="ADAL" clId="{FA5EE611-9D81-4DA6-8A31-AEA5083CA487}" dt="2022-01-24T23:18:50.770" v="11" actId="1076"/>
        <pc:sldMkLst>
          <pc:docMk/>
          <pc:sldMk cId="3073093676" sldId="343"/>
        </pc:sldMkLst>
        <pc:picChg chg="add mod">
          <ac:chgData name="David Jay" userId="b2086089-43e9-4bb2-8316-095bb6bc015c" providerId="ADAL" clId="{FA5EE611-9D81-4DA6-8A31-AEA5083CA487}" dt="2022-01-24T23:18:50.770" v="11" actId="1076"/>
          <ac:picMkLst>
            <pc:docMk/>
            <pc:sldMk cId="3073093676" sldId="343"/>
            <ac:picMk id="4" creationId="{5864F72E-3E84-4830-A717-E54F56EDCE1A}"/>
          </ac:picMkLst>
        </pc:picChg>
      </pc:sldChg>
      <pc:sldChg chg="addSp delSp modSp mod">
        <pc:chgData name="David Jay" userId="b2086089-43e9-4bb2-8316-095bb6bc015c" providerId="ADAL" clId="{FA5EE611-9D81-4DA6-8A31-AEA5083CA487}" dt="2022-01-25T12:23:56.425" v="1541" actId="1076"/>
        <pc:sldMkLst>
          <pc:docMk/>
          <pc:sldMk cId="2345503939" sldId="373"/>
        </pc:sldMkLst>
        <pc:spChg chg="mod">
          <ac:chgData name="David Jay" userId="b2086089-43e9-4bb2-8316-095bb6bc015c" providerId="ADAL" clId="{FA5EE611-9D81-4DA6-8A31-AEA5083CA487}" dt="2022-01-25T12:22:11.784" v="1517" actId="1076"/>
          <ac:spMkLst>
            <pc:docMk/>
            <pc:sldMk cId="2345503939" sldId="373"/>
            <ac:spMk id="7" creationId="{A5682DE8-E912-CC41-ADEE-A38E095A329D}"/>
          </ac:spMkLst>
        </pc:spChg>
        <pc:spChg chg="mod">
          <ac:chgData name="David Jay" userId="b2086089-43e9-4bb2-8316-095bb6bc015c" providerId="ADAL" clId="{FA5EE611-9D81-4DA6-8A31-AEA5083CA487}" dt="2022-01-25T12:23:47.217" v="1539" actId="1076"/>
          <ac:spMkLst>
            <pc:docMk/>
            <pc:sldMk cId="2345503939" sldId="373"/>
            <ac:spMk id="9" creationId="{C6EDD203-DA1C-5D4A-A461-2879CF138D93}"/>
          </ac:spMkLst>
        </pc:spChg>
        <pc:spChg chg="mod">
          <ac:chgData name="David Jay" userId="b2086089-43e9-4bb2-8316-095bb6bc015c" providerId="ADAL" clId="{FA5EE611-9D81-4DA6-8A31-AEA5083CA487}" dt="2022-01-25T12:23:56.425" v="1541" actId="1076"/>
          <ac:spMkLst>
            <pc:docMk/>
            <pc:sldMk cId="2345503939" sldId="373"/>
            <ac:spMk id="14" creationId="{77607173-1F01-9846-BEBF-DBE1866E8CEE}"/>
          </ac:spMkLst>
        </pc:spChg>
        <pc:picChg chg="mod">
          <ac:chgData name="David Jay" userId="b2086089-43e9-4bb2-8316-095bb6bc015c" providerId="ADAL" clId="{FA5EE611-9D81-4DA6-8A31-AEA5083CA487}" dt="2022-01-25T12:23:47.217" v="1539" actId="1076"/>
          <ac:picMkLst>
            <pc:docMk/>
            <pc:sldMk cId="2345503939" sldId="373"/>
            <ac:picMk id="8" creationId="{F771B6E9-3201-D845-909E-811192EB492D}"/>
          </ac:picMkLst>
        </pc:picChg>
        <pc:picChg chg="del">
          <ac:chgData name="David Jay" userId="b2086089-43e9-4bb2-8316-095bb6bc015c" providerId="ADAL" clId="{FA5EE611-9D81-4DA6-8A31-AEA5083CA487}" dt="2022-01-25T12:23:09.296" v="1518" actId="478"/>
          <ac:picMkLst>
            <pc:docMk/>
            <pc:sldMk cId="2345503939" sldId="373"/>
            <ac:picMk id="13" creationId="{4DC8A4CE-4B58-2E4F-AC5F-C00237BC25C1}"/>
          </ac:picMkLst>
        </pc:picChg>
        <pc:picChg chg="add mod">
          <ac:chgData name="David Jay" userId="b2086089-43e9-4bb2-8316-095bb6bc015c" providerId="ADAL" clId="{FA5EE611-9D81-4DA6-8A31-AEA5083CA487}" dt="2022-01-25T12:23:51.504" v="1540" actId="1076"/>
          <ac:picMkLst>
            <pc:docMk/>
            <pc:sldMk cId="2345503939" sldId="373"/>
            <ac:picMk id="1026" creationId="{A317949C-5A5B-4658-B899-C496A59D2D9D}"/>
          </ac:picMkLst>
        </pc:picChg>
      </pc:sldChg>
      <pc:sldChg chg="addSp delSp modSp mod ord modAnim modNotesTx">
        <pc:chgData name="David Jay" userId="b2086089-43e9-4bb2-8316-095bb6bc015c" providerId="ADAL" clId="{FA5EE611-9D81-4DA6-8A31-AEA5083CA487}" dt="2022-01-27T19:42:24.903" v="1893" actId="1076"/>
        <pc:sldMkLst>
          <pc:docMk/>
          <pc:sldMk cId="2982670976" sldId="374"/>
        </pc:sldMkLst>
        <pc:spChg chg="mod">
          <ac:chgData name="David Jay" userId="b2086089-43e9-4bb2-8316-095bb6bc015c" providerId="ADAL" clId="{FA5EE611-9D81-4DA6-8A31-AEA5083CA487}" dt="2022-01-27T19:42:24.903" v="1893" actId="1076"/>
          <ac:spMkLst>
            <pc:docMk/>
            <pc:sldMk cId="2982670976" sldId="374"/>
            <ac:spMk id="5" creationId="{A9612D56-EBED-452B-9ADC-7D521226607F}"/>
          </ac:spMkLst>
        </pc:spChg>
        <pc:spChg chg="add mod ord topLvl">
          <ac:chgData name="David Jay" userId="b2086089-43e9-4bb2-8316-095bb6bc015c" providerId="ADAL" clId="{FA5EE611-9D81-4DA6-8A31-AEA5083CA487}" dt="2022-01-27T19:41:42.224" v="1887" actId="1076"/>
          <ac:spMkLst>
            <pc:docMk/>
            <pc:sldMk cId="2982670976" sldId="374"/>
            <ac:spMk id="11" creationId="{D2C6C906-8D34-4B96-9BAD-00F93B26C849}"/>
          </ac:spMkLst>
        </pc:spChg>
        <pc:spChg chg="del mod ord topLvl">
          <ac:chgData name="David Jay" userId="b2086089-43e9-4bb2-8316-095bb6bc015c" providerId="ADAL" clId="{FA5EE611-9D81-4DA6-8A31-AEA5083CA487}" dt="2022-01-25T03:52:55.875" v="1167" actId="478"/>
          <ac:spMkLst>
            <pc:docMk/>
            <pc:sldMk cId="2982670976" sldId="374"/>
            <ac:spMk id="14" creationId="{6A9A74E6-2BF0-894A-B9DC-E549B7D96AC3}"/>
          </ac:spMkLst>
        </pc:spChg>
        <pc:spChg chg="mod">
          <ac:chgData name="David Jay" userId="b2086089-43e9-4bb2-8316-095bb6bc015c" providerId="ADAL" clId="{FA5EE611-9D81-4DA6-8A31-AEA5083CA487}" dt="2022-01-27T19:40:48.235" v="1865" actId="571"/>
          <ac:spMkLst>
            <pc:docMk/>
            <pc:sldMk cId="2982670976" sldId="374"/>
            <ac:spMk id="43" creationId="{0E6ADC2A-0A08-455F-814C-3FB51A6404C4}"/>
          </ac:spMkLst>
        </pc:spChg>
        <pc:spChg chg="add del">
          <ac:chgData name="David Jay" userId="b2086089-43e9-4bb2-8316-095bb6bc015c" providerId="ADAL" clId="{FA5EE611-9D81-4DA6-8A31-AEA5083CA487}" dt="2022-01-27T19:41:58.609" v="1889" actId="478"/>
          <ac:spMkLst>
            <pc:docMk/>
            <pc:sldMk cId="2982670976" sldId="374"/>
            <ac:spMk id="48" creationId="{2973637C-DBDF-48CE-A6B8-186C0368B439}"/>
          </ac:spMkLst>
        </pc:spChg>
        <pc:spChg chg="add del mod">
          <ac:chgData name="David Jay" userId="b2086089-43e9-4bb2-8316-095bb6bc015c" providerId="ADAL" clId="{FA5EE611-9D81-4DA6-8A31-AEA5083CA487}" dt="2022-01-27T19:42:03.664" v="1892" actId="478"/>
          <ac:spMkLst>
            <pc:docMk/>
            <pc:sldMk cId="2982670976" sldId="374"/>
            <ac:spMk id="49" creationId="{868731DA-005E-4102-A132-581142F90627}"/>
          </ac:spMkLst>
        </pc:spChg>
        <pc:grpChg chg="add del mod">
          <ac:chgData name="David Jay" userId="b2086089-43e9-4bb2-8316-095bb6bc015c" providerId="ADAL" clId="{FA5EE611-9D81-4DA6-8A31-AEA5083CA487}" dt="2022-01-25T03:52:42.074" v="1166" actId="165"/>
          <ac:grpSpMkLst>
            <pc:docMk/>
            <pc:sldMk cId="2982670976" sldId="374"/>
            <ac:grpSpMk id="24" creationId="{DE05870B-FEC6-4CB0-A22A-CE0108EA2C4E}"/>
          </ac:grpSpMkLst>
        </pc:grpChg>
        <pc:grpChg chg="add mod">
          <ac:chgData name="David Jay" userId="b2086089-43e9-4bb2-8316-095bb6bc015c" providerId="ADAL" clId="{FA5EE611-9D81-4DA6-8A31-AEA5083CA487}" dt="2022-01-27T19:41:39.463" v="1884" actId="164"/>
          <ac:grpSpMkLst>
            <pc:docMk/>
            <pc:sldMk cId="2982670976" sldId="374"/>
            <ac:grpSpMk id="39" creationId="{8A31C106-53B6-47EE-8C82-CCB4AFEBA718}"/>
          </ac:grpSpMkLst>
        </pc:grpChg>
        <pc:grpChg chg="add mod">
          <ac:chgData name="David Jay" userId="b2086089-43e9-4bb2-8316-095bb6bc015c" providerId="ADAL" clId="{FA5EE611-9D81-4DA6-8A31-AEA5083CA487}" dt="2022-01-27T19:40:48.235" v="1865" actId="571"/>
          <ac:grpSpMkLst>
            <pc:docMk/>
            <pc:sldMk cId="2982670976" sldId="374"/>
            <ac:grpSpMk id="41" creationId="{47A0E341-84D9-4592-9FFA-DE3A78854C02}"/>
          </ac:grpSpMkLst>
        </pc:grpChg>
        <pc:grpChg chg="add mod">
          <ac:chgData name="David Jay" userId="b2086089-43e9-4bb2-8316-095bb6bc015c" providerId="ADAL" clId="{FA5EE611-9D81-4DA6-8A31-AEA5083CA487}" dt="2022-01-27T19:40:58.049" v="1869" actId="164"/>
          <ac:grpSpMkLst>
            <pc:docMk/>
            <pc:sldMk cId="2982670976" sldId="374"/>
            <ac:grpSpMk id="44" creationId="{726C74C9-30DA-4B6B-802D-74173CD0E0AB}"/>
          </ac:grpSpMkLst>
        </pc:grpChg>
        <pc:grpChg chg="add mod">
          <ac:chgData name="David Jay" userId="b2086089-43e9-4bb2-8316-095bb6bc015c" providerId="ADAL" clId="{FA5EE611-9D81-4DA6-8A31-AEA5083CA487}" dt="2022-01-27T19:41:38.810" v="1882" actId="164"/>
          <ac:grpSpMkLst>
            <pc:docMk/>
            <pc:sldMk cId="2982670976" sldId="374"/>
            <ac:grpSpMk id="45" creationId="{06B9ACE5-9FBB-4E6D-A159-48BC11EC62D5}"/>
          </ac:grpSpMkLst>
        </pc:grpChg>
        <pc:grpChg chg="add mod">
          <ac:chgData name="David Jay" userId="b2086089-43e9-4bb2-8316-095bb6bc015c" providerId="ADAL" clId="{FA5EE611-9D81-4DA6-8A31-AEA5083CA487}" dt="2022-01-27T19:41:38.560" v="1881" actId="164"/>
          <ac:grpSpMkLst>
            <pc:docMk/>
            <pc:sldMk cId="2982670976" sldId="374"/>
            <ac:grpSpMk id="46" creationId="{7A6ACE60-2EB8-4B27-8DCE-5B1ECD3DAB43}"/>
          </ac:grpSpMkLst>
        </pc:grpChg>
        <pc:grpChg chg="add mod">
          <ac:chgData name="David Jay" userId="b2086089-43e9-4bb2-8316-095bb6bc015c" providerId="ADAL" clId="{FA5EE611-9D81-4DA6-8A31-AEA5083CA487}" dt="2022-01-27T19:41:38.159" v="1879" actId="164"/>
          <ac:grpSpMkLst>
            <pc:docMk/>
            <pc:sldMk cId="2982670976" sldId="374"/>
            <ac:grpSpMk id="47" creationId="{4717848D-4D5D-46A1-A898-40CE2EAFE85B}"/>
          </ac:grpSpMkLst>
        </pc:grpChg>
        <pc:picChg chg="mod">
          <ac:chgData name="David Jay" userId="b2086089-43e9-4bb2-8316-095bb6bc015c" providerId="ADAL" clId="{FA5EE611-9D81-4DA6-8A31-AEA5083CA487}" dt="2022-01-27T19:41:40.680" v="1886" actId="1076"/>
          <ac:picMkLst>
            <pc:docMk/>
            <pc:sldMk cId="2982670976" sldId="374"/>
            <ac:picMk id="6" creationId="{8F8EB8DE-0457-4ED1-B29A-07F76B275376}"/>
          </ac:picMkLst>
        </pc:picChg>
        <pc:picChg chg="del mod ord">
          <ac:chgData name="David Jay" userId="b2086089-43e9-4bb2-8316-095bb6bc015c" providerId="ADAL" clId="{FA5EE611-9D81-4DA6-8A31-AEA5083CA487}" dt="2022-01-25T03:41:23.891" v="1109" actId="478"/>
          <ac:picMkLst>
            <pc:docMk/>
            <pc:sldMk cId="2982670976" sldId="374"/>
            <ac:picMk id="9" creationId="{2EDA4839-B7CA-4AD4-832D-EF36C31B2F10}"/>
          </ac:picMkLst>
        </pc:picChg>
        <pc:picChg chg="add mod ord topLvl">
          <ac:chgData name="David Jay" userId="b2086089-43e9-4bb2-8316-095bb6bc015c" providerId="ADAL" clId="{FA5EE611-9D81-4DA6-8A31-AEA5083CA487}" dt="2022-01-27T19:41:38.560" v="1881" actId="164"/>
          <ac:picMkLst>
            <pc:docMk/>
            <pc:sldMk cId="2982670976" sldId="374"/>
            <ac:picMk id="23" creationId="{35120AFD-15F9-463B-982D-B6707D1307FC}"/>
          </ac:picMkLst>
        </pc:picChg>
        <pc:picChg chg="add mod">
          <ac:chgData name="David Jay" userId="b2086089-43e9-4bb2-8316-095bb6bc015c" providerId="ADAL" clId="{FA5EE611-9D81-4DA6-8A31-AEA5083CA487}" dt="2022-01-27T19:40:48.235" v="1865" actId="571"/>
          <ac:picMkLst>
            <pc:docMk/>
            <pc:sldMk cId="2982670976" sldId="374"/>
            <ac:picMk id="40" creationId="{A9E0DDAC-0653-4999-865F-DFE93657F5A1}"/>
          </ac:picMkLst>
        </pc:picChg>
        <pc:cxnChg chg="add mod ord topLvl">
          <ac:chgData name="David Jay" userId="b2086089-43e9-4bb2-8316-095bb6bc015c" providerId="ADAL" clId="{FA5EE611-9D81-4DA6-8A31-AEA5083CA487}" dt="2022-01-27T19:41:40.049" v="1885" actId="12789"/>
          <ac:cxnSpMkLst>
            <pc:docMk/>
            <pc:sldMk cId="2982670976" sldId="374"/>
            <ac:cxnSpMk id="4" creationId="{9BECB4E3-D2E3-4E82-A579-00AC5A6E10EB}"/>
          </ac:cxnSpMkLst>
        </pc:cxnChg>
        <pc:cxnChg chg="add mod">
          <ac:chgData name="David Jay" userId="b2086089-43e9-4bb2-8316-095bb6bc015c" providerId="ADAL" clId="{FA5EE611-9D81-4DA6-8A31-AEA5083CA487}" dt="2022-01-27T18:45:07.701" v="1815" actId="1582"/>
          <ac:cxnSpMkLst>
            <pc:docMk/>
            <pc:sldMk cId="2982670976" sldId="374"/>
            <ac:cxnSpMk id="7" creationId="{36D4894C-1BD1-4853-9A55-1D990080F4DF}"/>
          </ac:cxnSpMkLst>
        </pc:cxnChg>
        <pc:cxnChg chg="add mod ord topLvl">
          <ac:chgData name="David Jay" userId="b2086089-43e9-4bb2-8316-095bb6bc015c" providerId="ADAL" clId="{FA5EE611-9D81-4DA6-8A31-AEA5083CA487}" dt="2022-01-27T19:41:39.161" v="1883" actId="12789"/>
          <ac:cxnSpMkLst>
            <pc:docMk/>
            <pc:sldMk cId="2982670976" sldId="374"/>
            <ac:cxnSpMk id="10" creationId="{C3C7EA23-EEA5-4899-8EC2-22D181AC10C7}"/>
          </ac:cxnSpMkLst>
        </pc:cxnChg>
        <pc:cxnChg chg="add mod">
          <ac:chgData name="David Jay" userId="b2086089-43e9-4bb2-8316-095bb6bc015c" providerId="ADAL" clId="{FA5EE611-9D81-4DA6-8A31-AEA5083CA487}" dt="2022-01-27T19:41:37.704" v="1877" actId="1076"/>
          <ac:cxnSpMkLst>
            <pc:docMk/>
            <pc:sldMk cId="2982670976" sldId="374"/>
            <ac:cxnSpMk id="13" creationId="{43266C0F-32AA-4A79-8BF6-EBFF2B091E9B}"/>
          </ac:cxnSpMkLst>
        </pc:cxnChg>
        <pc:cxnChg chg="add mod">
          <ac:chgData name="David Jay" userId="b2086089-43e9-4bb2-8316-095bb6bc015c" providerId="ADAL" clId="{FA5EE611-9D81-4DA6-8A31-AEA5083CA487}" dt="2022-01-27T18:45:22.330" v="1820" actId="14100"/>
          <ac:cxnSpMkLst>
            <pc:docMk/>
            <pc:sldMk cId="2982670976" sldId="374"/>
            <ac:cxnSpMk id="14" creationId="{BE54C015-5685-4CCB-8AE1-CD2F2DE89818}"/>
          </ac:cxnSpMkLst>
        </pc:cxnChg>
        <pc:cxnChg chg="add mod">
          <ac:chgData name="David Jay" userId="b2086089-43e9-4bb2-8316-095bb6bc015c" providerId="ADAL" clId="{FA5EE611-9D81-4DA6-8A31-AEA5083CA487}" dt="2022-01-27T19:41:38.344" v="1880" actId="12789"/>
          <ac:cxnSpMkLst>
            <pc:docMk/>
            <pc:sldMk cId="2982670976" sldId="374"/>
            <ac:cxnSpMk id="17" creationId="{86F19E11-90BF-4826-908F-90FB87449EE4}"/>
          </ac:cxnSpMkLst>
        </pc:cxnChg>
        <pc:cxnChg chg="add mod">
          <ac:chgData name="David Jay" userId="b2086089-43e9-4bb2-8316-095bb6bc015c" providerId="ADAL" clId="{FA5EE611-9D81-4DA6-8A31-AEA5083CA487}" dt="2022-01-27T18:45:37.513" v="1826" actId="14100"/>
          <ac:cxnSpMkLst>
            <pc:docMk/>
            <pc:sldMk cId="2982670976" sldId="374"/>
            <ac:cxnSpMk id="20" creationId="{D7E34235-A221-4D75-942D-45FD19395080}"/>
          </ac:cxnSpMkLst>
        </pc:cxnChg>
        <pc:cxnChg chg="add mod">
          <ac:chgData name="David Jay" userId="b2086089-43e9-4bb2-8316-095bb6bc015c" providerId="ADAL" clId="{FA5EE611-9D81-4DA6-8A31-AEA5083CA487}" dt="2022-01-27T18:45:51.465" v="1830" actId="14100"/>
          <ac:cxnSpMkLst>
            <pc:docMk/>
            <pc:sldMk cId="2982670976" sldId="374"/>
            <ac:cxnSpMk id="22" creationId="{EB8E09FD-4A43-4435-B017-3C47154EA4BD}"/>
          </ac:cxnSpMkLst>
        </pc:cxnChg>
        <pc:cxnChg chg="add mod">
          <ac:chgData name="David Jay" userId="b2086089-43e9-4bb2-8316-095bb6bc015c" providerId="ADAL" clId="{FA5EE611-9D81-4DA6-8A31-AEA5083CA487}" dt="2022-01-27T18:46:00.748" v="1833" actId="14100"/>
          <ac:cxnSpMkLst>
            <pc:docMk/>
            <pc:sldMk cId="2982670976" sldId="374"/>
            <ac:cxnSpMk id="25" creationId="{4954ABF4-0FFE-4FF3-B160-14127C65E884}"/>
          </ac:cxnSpMkLst>
        </pc:cxnChg>
        <pc:cxnChg chg="add mod">
          <ac:chgData name="David Jay" userId="b2086089-43e9-4bb2-8316-095bb6bc015c" providerId="ADAL" clId="{FA5EE611-9D81-4DA6-8A31-AEA5083CA487}" dt="2022-01-27T18:46:06.743" v="1835" actId="1076"/>
          <ac:cxnSpMkLst>
            <pc:docMk/>
            <pc:sldMk cId="2982670976" sldId="374"/>
            <ac:cxnSpMk id="28" creationId="{BF57CCB9-83A2-4FF6-9CB2-1302B8D93D99}"/>
          </ac:cxnSpMkLst>
        </pc:cxnChg>
        <pc:cxnChg chg="add mod">
          <ac:chgData name="David Jay" userId="b2086089-43e9-4bb2-8316-095bb6bc015c" providerId="ADAL" clId="{FA5EE611-9D81-4DA6-8A31-AEA5083CA487}" dt="2022-01-27T18:46:11.365" v="1837" actId="1076"/>
          <ac:cxnSpMkLst>
            <pc:docMk/>
            <pc:sldMk cId="2982670976" sldId="374"/>
            <ac:cxnSpMk id="29" creationId="{A74AF8A3-8137-460C-B92E-AE01D279BC0E}"/>
          </ac:cxnSpMkLst>
        </pc:cxnChg>
        <pc:cxnChg chg="add mod">
          <ac:chgData name="David Jay" userId="b2086089-43e9-4bb2-8316-095bb6bc015c" providerId="ADAL" clId="{FA5EE611-9D81-4DA6-8A31-AEA5083CA487}" dt="2022-01-27T19:41:38.344" v="1880" actId="12789"/>
          <ac:cxnSpMkLst>
            <pc:docMk/>
            <pc:sldMk cId="2982670976" sldId="374"/>
            <ac:cxnSpMk id="30" creationId="{D4E44BE5-379C-4F2E-AB73-AA287163A15A}"/>
          </ac:cxnSpMkLst>
        </pc:cxnChg>
        <pc:cxnChg chg="add mod">
          <ac:chgData name="David Jay" userId="b2086089-43e9-4bb2-8316-095bb6bc015c" providerId="ADAL" clId="{FA5EE611-9D81-4DA6-8A31-AEA5083CA487}" dt="2022-01-27T18:46:31.930" v="1843" actId="14100"/>
          <ac:cxnSpMkLst>
            <pc:docMk/>
            <pc:sldMk cId="2982670976" sldId="374"/>
            <ac:cxnSpMk id="33" creationId="{2051DD79-EBE0-4ADA-815A-B8EE3F8F1F91}"/>
          </ac:cxnSpMkLst>
        </pc:cxnChg>
        <pc:cxnChg chg="add mod">
          <ac:chgData name="David Jay" userId="b2086089-43e9-4bb2-8316-095bb6bc015c" providerId="ADAL" clId="{FA5EE611-9D81-4DA6-8A31-AEA5083CA487}" dt="2022-01-27T18:46:48.785" v="1848" actId="14100"/>
          <ac:cxnSpMkLst>
            <pc:docMk/>
            <pc:sldMk cId="2982670976" sldId="374"/>
            <ac:cxnSpMk id="35" creationId="{3BDAFE40-A635-4B11-ABD8-D293C646F637}"/>
          </ac:cxnSpMkLst>
        </pc:cxnChg>
        <pc:cxnChg chg="mod">
          <ac:chgData name="David Jay" userId="b2086089-43e9-4bb2-8316-095bb6bc015c" providerId="ADAL" clId="{FA5EE611-9D81-4DA6-8A31-AEA5083CA487}" dt="2022-01-27T19:40:48.235" v="1865" actId="571"/>
          <ac:cxnSpMkLst>
            <pc:docMk/>
            <pc:sldMk cId="2982670976" sldId="374"/>
            <ac:cxnSpMk id="42" creationId="{3A097467-94D5-4E8F-BB6B-2A553DD763FD}"/>
          </ac:cxnSpMkLst>
        </pc:cxnChg>
      </pc:sldChg>
      <pc:sldChg chg="del">
        <pc:chgData name="David Jay" userId="b2086089-43e9-4bb2-8316-095bb6bc015c" providerId="ADAL" clId="{FA5EE611-9D81-4DA6-8A31-AEA5083CA487}" dt="2022-01-25T03:30:48.870" v="1012" actId="47"/>
        <pc:sldMkLst>
          <pc:docMk/>
          <pc:sldMk cId="1872753200" sldId="376"/>
        </pc:sldMkLst>
      </pc:sldChg>
      <pc:sldChg chg="addSp delSp modSp mod modAnim">
        <pc:chgData name="David Jay" userId="b2086089-43e9-4bb2-8316-095bb6bc015c" providerId="ADAL" clId="{FA5EE611-9D81-4DA6-8A31-AEA5083CA487}" dt="2022-01-27T19:43:58.671" v="1912" actId="1076"/>
        <pc:sldMkLst>
          <pc:docMk/>
          <pc:sldMk cId="1504355737" sldId="377"/>
        </pc:sldMkLst>
        <pc:spChg chg="mod">
          <ac:chgData name="David Jay" userId="b2086089-43e9-4bb2-8316-095bb6bc015c" providerId="ADAL" clId="{FA5EE611-9D81-4DA6-8A31-AEA5083CA487}" dt="2022-01-27T19:43:58.671" v="1912" actId="1076"/>
          <ac:spMkLst>
            <pc:docMk/>
            <pc:sldMk cId="1504355737" sldId="377"/>
            <ac:spMk id="2" creationId="{CC435950-AFDD-4790-BBF0-6EDE1EDF8029}"/>
          </ac:spMkLst>
        </pc:spChg>
        <pc:spChg chg="mod">
          <ac:chgData name="David Jay" userId="b2086089-43e9-4bb2-8316-095bb6bc015c" providerId="ADAL" clId="{FA5EE611-9D81-4DA6-8A31-AEA5083CA487}" dt="2022-01-25T11:42:54.041" v="1347" actId="1076"/>
          <ac:spMkLst>
            <pc:docMk/>
            <pc:sldMk cId="1504355737" sldId="377"/>
            <ac:spMk id="5" creationId="{2F7D2F98-07AC-4ED2-9D85-7CBE878E1445}"/>
          </ac:spMkLst>
        </pc:spChg>
        <pc:spChg chg="add mod">
          <ac:chgData name="David Jay" userId="b2086089-43e9-4bb2-8316-095bb6bc015c" providerId="ADAL" clId="{FA5EE611-9D81-4DA6-8A31-AEA5083CA487}" dt="2022-01-24T23:32:06.029" v="81" actId="21"/>
          <ac:spMkLst>
            <pc:docMk/>
            <pc:sldMk cId="1504355737" sldId="377"/>
            <ac:spMk id="7" creationId="{68D51558-56D9-41D1-B0E7-D6E5F8702EEC}"/>
          </ac:spMkLst>
        </pc:spChg>
        <pc:spChg chg="mod">
          <ac:chgData name="David Jay" userId="b2086089-43e9-4bb2-8316-095bb6bc015c" providerId="ADAL" clId="{FA5EE611-9D81-4DA6-8A31-AEA5083CA487}" dt="2022-01-25T11:42:54.041" v="1347" actId="1076"/>
          <ac:spMkLst>
            <pc:docMk/>
            <pc:sldMk cId="1504355737" sldId="377"/>
            <ac:spMk id="12" creationId="{70F767DF-F0FF-4F22-A25E-6364BD5EEB63}"/>
          </ac:spMkLst>
        </pc:spChg>
        <pc:spChg chg="mod">
          <ac:chgData name="David Jay" userId="b2086089-43e9-4bb2-8316-095bb6bc015c" providerId="ADAL" clId="{FA5EE611-9D81-4DA6-8A31-AEA5083CA487}" dt="2022-01-25T11:42:54.041" v="1347" actId="1076"/>
          <ac:spMkLst>
            <pc:docMk/>
            <pc:sldMk cId="1504355737" sldId="377"/>
            <ac:spMk id="13" creationId="{E8F08754-4A01-47BA-87C5-39C9FC4322AD}"/>
          </ac:spMkLst>
        </pc:spChg>
        <pc:spChg chg="mod">
          <ac:chgData name="David Jay" userId="b2086089-43e9-4bb2-8316-095bb6bc015c" providerId="ADAL" clId="{FA5EE611-9D81-4DA6-8A31-AEA5083CA487}" dt="2022-01-25T11:42:54.041" v="1347" actId="1076"/>
          <ac:spMkLst>
            <pc:docMk/>
            <pc:sldMk cId="1504355737" sldId="377"/>
            <ac:spMk id="14" creationId="{9F89F22D-D381-2045-A5A3-EB753DE2D472}"/>
          </ac:spMkLst>
        </pc:spChg>
        <pc:spChg chg="mod">
          <ac:chgData name="David Jay" userId="b2086089-43e9-4bb2-8316-095bb6bc015c" providerId="ADAL" clId="{FA5EE611-9D81-4DA6-8A31-AEA5083CA487}" dt="2022-01-25T11:42:54.041" v="1347" actId="1076"/>
          <ac:spMkLst>
            <pc:docMk/>
            <pc:sldMk cId="1504355737" sldId="377"/>
            <ac:spMk id="16" creationId="{1F54AE87-B58D-7C49-AF4C-1A65F51A1146}"/>
          </ac:spMkLst>
        </pc:spChg>
        <pc:spChg chg="add mod">
          <ac:chgData name="David Jay" userId="b2086089-43e9-4bb2-8316-095bb6bc015c" providerId="ADAL" clId="{FA5EE611-9D81-4DA6-8A31-AEA5083CA487}" dt="2022-01-25T03:58:11.543" v="1267" actId="571"/>
          <ac:spMkLst>
            <pc:docMk/>
            <pc:sldMk cId="1504355737" sldId="377"/>
            <ac:spMk id="16" creationId="{3AE63F50-FF8E-4098-A29C-6C710700B2DC}"/>
          </ac:spMkLst>
        </pc:spChg>
        <pc:spChg chg="add mod">
          <ac:chgData name="David Jay" userId="b2086089-43e9-4bb2-8316-095bb6bc015c" providerId="ADAL" clId="{FA5EE611-9D81-4DA6-8A31-AEA5083CA487}" dt="2022-01-25T03:58:11.543" v="1267" actId="571"/>
          <ac:spMkLst>
            <pc:docMk/>
            <pc:sldMk cId="1504355737" sldId="377"/>
            <ac:spMk id="17" creationId="{3AAE7DEE-8ABD-419B-9AE3-13D6ED28F473}"/>
          </ac:spMkLst>
        </pc:spChg>
        <pc:spChg chg="mod">
          <ac:chgData name="David Jay" userId="b2086089-43e9-4bb2-8316-095bb6bc015c" providerId="ADAL" clId="{FA5EE611-9D81-4DA6-8A31-AEA5083CA487}" dt="2022-01-27T19:43:56.749" v="1910" actId="1076"/>
          <ac:spMkLst>
            <pc:docMk/>
            <pc:sldMk cId="1504355737" sldId="377"/>
            <ac:spMk id="17" creationId="{478161D8-1FFF-7C47-870F-59E0DD0C8B1E}"/>
          </ac:spMkLst>
        </pc:spChg>
        <pc:spChg chg="mod">
          <ac:chgData name="David Jay" userId="b2086089-43e9-4bb2-8316-095bb6bc015c" providerId="ADAL" clId="{FA5EE611-9D81-4DA6-8A31-AEA5083CA487}" dt="2022-01-25T11:42:54.041" v="1347" actId="1076"/>
          <ac:spMkLst>
            <pc:docMk/>
            <pc:sldMk cId="1504355737" sldId="377"/>
            <ac:spMk id="18" creationId="{87D8680C-5F60-6449-BCC5-A7896C0CA798}"/>
          </ac:spMkLst>
        </pc:spChg>
        <pc:spChg chg="add mod">
          <ac:chgData name="David Jay" userId="b2086089-43e9-4bb2-8316-095bb6bc015c" providerId="ADAL" clId="{FA5EE611-9D81-4DA6-8A31-AEA5083CA487}" dt="2022-01-25T03:58:11.543" v="1267" actId="571"/>
          <ac:spMkLst>
            <pc:docMk/>
            <pc:sldMk cId="1504355737" sldId="377"/>
            <ac:spMk id="18" creationId="{E4944893-9F5E-405D-9811-0A0299D2A744}"/>
          </ac:spMkLst>
        </pc:spChg>
        <pc:spChg chg="mod">
          <ac:chgData name="David Jay" userId="b2086089-43e9-4bb2-8316-095bb6bc015c" providerId="ADAL" clId="{FA5EE611-9D81-4DA6-8A31-AEA5083CA487}" dt="2022-01-25T11:42:54.041" v="1347" actId="1076"/>
          <ac:spMkLst>
            <pc:docMk/>
            <pc:sldMk cId="1504355737" sldId="377"/>
            <ac:spMk id="20" creationId="{39EDA53E-48D3-BD4D-9DFF-4586BD71C1B4}"/>
          </ac:spMkLst>
        </pc:spChg>
        <pc:spChg chg="mod">
          <ac:chgData name="David Jay" userId="b2086089-43e9-4bb2-8316-095bb6bc015c" providerId="ADAL" clId="{FA5EE611-9D81-4DA6-8A31-AEA5083CA487}" dt="2022-01-25T11:42:54.041" v="1347" actId="1076"/>
          <ac:spMkLst>
            <pc:docMk/>
            <pc:sldMk cId="1504355737" sldId="377"/>
            <ac:spMk id="43" creationId="{D6E38E4A-5206-43DC-A773-63BFE2A48539}"/>
          </ac:spMkLst>
        </pc:spChg>
        <pc:spChg chg="mod">
          <ac:chgData name="David Jay" userId="b2086089-43e9-4bb2-8316-095bb6bc015c" providerId="ADAL" clId="{FA5EE611-9D81-4DA6-8A31-AEA5083CA487}" dt="2022-01-25T11:42:54.041" v="1347" actId="1076"/>
          <ac:spMkLst>
            <pc:docMk/>
            <pc:sldMk cId="1504355737" sldId="377"/>
            <ac:spMk id="44" creationId="{48A63A9D-37F9-4A68-9088-6A471F2C7A3C}"/>
          </ac:spMkLst>
        </pc:spChg>
        <pc:spChg chg="mod">
          <ac:chgData name="David Jay" userId="b2086089-43e9-4bb2-8316-095bb6bc015c" providerId="ADAL" clId="{FA5EE611-9D81-4DA6-8A31-AEA5083CA487}" dt="2022-01-25T11:42:54.041" v="1347" actId="1076"/>
          <ac:spMkLst>
            <pc:docMk/>
            <pc:sldMk cId="1504355737" sldId="377"/>
            <ac:spMk id="48" creationId="{9A822B53-7961-4214-8058-79204141593C}"/>
          </ac:spMkLst>
        </pc:spChg>
        <pc:picChg chg="add del mod ord">
          <ac:chgData name="David Jay" userId="b2086089-43e9-4bb2-8316-095bb6bc015c" providerId="ADAL" clId="{FA5EE611-9D81-4DA6-8A31-AEA5083CA487}" dt="2022-01-25T03:56:53.357" v="1257" actId="478"/>
          <ac:picMkLst>
            <pc:docMk/>
            <pc:sldMk cId="1504355737" sldId="377"/>
            <ac:picMk id="4" creationId="{A6E1B870-744B-49E4-A8B0-D3A259F23403}"/>
          </ac:picMkLst>
        </pc:picChg>
        <pc:picChg chg="add mod ord modCrop">
          <ac:chgData name="David Jay" userId="b2086089-43e9-4bb2-8316-095bb6bc015c" providerId="ADAL" clId="{FA5EE611-9D81-4DA6-8A31-AEA5083CA487}" dt="2022-01-25T11:42:54.041" v="1347" actId="1076"/>
          <ac:picMkLst>
            <pc:docMk/>
            <pc:sldMk cId="1504355737" sldId="377"/>
            <ac:picMk id="15" creationId="{171280A4-5E72-4A96-8C41-7A5BEAEC43CF}"/>
          </ac:picMkLst>
        </pc:picChg>
        <pc:picChg chg="add mod">
          <ac:chgData name="David Jay" userId="b2086089-43e9-4bb2-8316-095bb6bc015c" providerId="ADAL" clId="{FA5EE611-9D81-4DA6-8A31-AEA5083CA487}" dt="2022-01-25T11:42:54.041" v="1347" actId="1076"/>
          <ac:picMkLst>
            <pc:docMk/>
            <pc:sldMk cId="1504355737" sldId="377"/>
            <ac:picMk id="19" creationId="{2DB7CDF5-504A-4820-BC01-99152CDB4B58}"/>
          </ac:picMkLst>
        </pc:picChg>
        <pc:picChg chg="del">
          <ac:chgData name="David Jay" userId="b2086089-43e9-4bb2-8316-095bb6bc015c" providerId="ADAL" clId="{FA5EE611-9D81-4DA6-8A31-AEA5083CA487}" dt="2022-01-24T23:32:06.029" v="81" actId="21"/>
          <ac:picMkLst>
            <pc:docMk/>
            <pc:sldMk cId="1504355737" sldId="377"/>
            <ac:picMk id="31" creationId="{7FB48206-90AF-4123-A45F-B8A258D6AB78}"/>
          </ac:picMkLst>
        </pc:picChg>
        <pc:picChg chg="mod">
          <ac:chgData name="David Jay" userId="b2086089-43e9-4bb2-8316-095bb6bc015c" providerId="ADAL" clId="{FA5EE611-9D81-4DA6-8A31-AEA5083CA487}" dt="2022-01-25T12:13:07.443" v="1505" actId="1076"/>
          <ac:picMkLst>
            <pc:docMk/>
            <pc:sldMk cId="1504355737" sldId="377"/>
            <ac:picMk id="62" creationId="{A1590B04-82D8-4EE7-B89C-20823EE8784C}"/>
          </ac:picMkLst>
        </pc:picChg>
        <pc:cxnChg chg="mod">
          <ac:chgData name="David Jay" userId="b2086089-43e9-4bb2-8316-095bb6bc015c" providerId="ADAL" clId="{FA5EE611-9D81-4DA6-8A31-AEA5083CA487}" dt="2022-01-25T11:42:54.041" v="1347" actId="1076"/>
          <ac:cxnSpMkLst>
            <pc:docMk/>
            <pc:sldMk cId="1504355737" sldId="377"/>
            <ac:cxnSpMk id="35" creationId="{C126AA9C-9B88-4227-9D05-C0CE3BC9B547}"/>
          </ac:cxnSpMkLst>
        </pc:cxnChg>
        <pc:cxnChg chg="mod">
          <ac:chgData name="David Jay" userId="b2086089-43e9-4bb2-8316-095bb6bc015c" providerId="ADAL" clId="{FA5EE611-9D81-4DA6-8A31-AEA5083CA487}" dt="2022-01-25T11:42:54.041" v="1347" actId="1076"/>
          <ac:cxnSpMkLst>
            <pc:docMk/>
            <pc:sldMk cId="1504355737" sldId="377"/>
            <ac:cxnSpMk id="36" creationId="{523E04A7-2F4B-4854-9D88-8BB771482655}"/>
          </ac:cxnSpMkLst>
        </pc:cxnChg>
      </pc:sldChg>
      <pc:sldChg chg="addSp delSp modSp mod">
        <pc:chgData name="David Jay" userId="b2086089-43e9-4bb2-8316-095bb6bc015c" providerId="ADAL" clId="{FA5EE611-9D81-4DA6-8A31-AEA5083CA487}" dt="2022-01-25T19:42:55.889" v="1615" actId="20577"/>
        <pc:sldMkLst>
          <pc:docMk/>
          <pc:sldMk cId="842308350" sldId="378"/>
        </pc:sldMkLst>
        <pc:spChg chg="mod">
          <ac:chgData name="David Jay" userId="b2086089-43e9-4bb2-8316-095bb6bc015c" providerId="ADAL" clId="{FA5EE611-9D81-4DA6-8A31-AEA5083CA487}" dt="2022-01-25T19:42:55.889" v="1615" actId="20577"/>
          <ac:spMkLst>
            <pc:docMk/>
            <pc:sldMk cId="842308350" sldId="378"/>
            <ac:spMk id="18" creationId="{48BE992B-BFF7-4D96-AF9E-DA733774EA05}"/>
          </ac:spMkLst>
        </pc:spChg>
        <pc:spChg chg="del mod">
          <ac:chgData name="David Jay" userId="b2086089-43e9-4bb2-8316-095bb6bc015c" providerId="ADAL" clId="{FA5EE611-9D81-4DA6-8A31-AEA5083CA487}" dt="2022-01-25T03:34:13.918" v="1100" actId="478"/>
          <ac:spMkLst>
            <pc:docMk/>
            <pc:sldMk cId="842308350" sldId="378"/>
            <ac:spMk id="20" creationId="{B4A95B0D-407B-4317-BCEF-D282CAF89283}"/>
          </ac:spMkLst>
        </pc:spChg>
        <pc:spChg chg="mod">
          <ac:chgData name="David Jay" userId="b2086089-43e9-4bb2-8316-095bb6bc015c" providerId="ADAL" clId="{FA5EE611-9D81-4DA6-8A31-AEA5083CA487}" dt="2022-01-25T02:08:34.257" v="882" actId="1076"/>
          <ac:spMkLst>
            <pc:docMk/>
            <pc:sldMk cId="842308350" sldId="378"/>
            <ac:spMk id="22" creationId="{748F43D9-550F-45B7-9B19-D36BE4BF513B}"/>
          </ac:spMkLst>
        </pc:spChg>
        <pc:spChg chg="mod">
          <ac:chgData name="David Jay" userId="b2086089-43e9-4bb2-8316-095bb6bc015c" providerId="ADAL" clId="{FA5EE611-9D81-4DA6-8A31-AEA5083CA487}" dt="2022-01-25T01:15:29.963" v="266" actId="1076"/>
          <ac:spMkLst>
            <pc:docMk/>
            <pc:sldMk cId="842308350" sldId="378"/>
            <ac:spMk id="23" creationId="{8BFAC789-B878-4745-B1D9-96367C5E7033}"/>
          </ac:spMkLst>
        </pc:spChg>
        <pc:spChg chg="mod">
          <ac:chgData name="David Jay" userId="b2086089-43e9-4bb2-8316-095bb6bc015c" providerId="ADAL" clId="{FA5EE611-9D81-4DA6-8A31-AEA5083CA487}" dt="2022-01-25T01:15:34.632" v="267" actId="1076"/>
          <ac:spMkLst>
            <pc:docMk/>
            <pc:sldMk cId="842308350" sldId="378"/>
            <ac:spMk id="24" creationId="{E50DE259-0FFC-469A-AA89-4A9331609E1B}"/>
          </ac:spMkLst>
        </pc:spChg>
        <pc:spChg chg="mod">
          <ac:chgData name="David Jay" userId="b2086089-43e9-4bb2-8316-095bb6bc015c" providerId="ADAL" clId="{FA5EE611-9D81-4DA6-8A31-AEA5083CA487}" dt="2022-01-25T01:15:18.510" v="260" actId="20577"/>
          <ac:spMkLst>
            <pc:docMk/>
            <pc:sldMk cId="842308350" sldId="378"/>
            <ac:spMk id="28" creationId="{5085CDE7-9772-4F32-986E-6748022A44AF}"/>
          </ac:spMkLst>
        </pc:spChg>
        <pc:grpChg chg="mod">
          <ac:chgData name="David Jay" userId="b2086089-43e9-4bb2-8316-095bb6bc015c" providerId="ADAL" clId="{FA5EE611-9D81-4DA6-8A31-AEA5083CA487}" dt="2022-01-25T02:08:34.257" v="882" actId="1076"/>
          <ac:grpSpMkLst>
            <pc:docMk/>
            <pc:sldMk cId="842308350" sldId="378"/>
            <ac:grpSpMk id="9" creationId="{5B8595EC-2D01-8644-B6DE-B00C3078F9B4}"/>
          </ac:grpSpMkLst>
        </pc:grpChg>
        <pc:picChg chg="del">
          <ac:chgData name="David Jay" userId="b2086089-43e9-4bb2-8316-095bb6bc015c" providerId="ADAL" clId="{FA5EE611-9D81-4DA6-8A31-AEA5083CA487}" dt="2022-01-25T01:16:55.912" v="269" actId="478"/>
          <ac:picMkLst>
            <pc:docMk/>
            <pc:sldMk cId="842308350" sldId="378"/>
            <ac:picMk id="4" creationId="{32C9913A-BD3B-45A0-A904-71D0C06E36BC}"/>
          </ac:picMkLst>
        </pc:picChg>
        <pc:picChg chg="del">
          <ac:chgData name="David Jay" userId="b2086089-43e9-4bb2-8316-095bb6bc015c" providerId="ADAL" clId="{FA5EE611-9D81-4DA6-8A31-AEA5083CA487}" dt="2022-01-25T01:09:38.947" v="216" actId="478"/>
          <ac:picMkLst>
            <pc:docMk/>
            <pc:sldMk cId="842308350" sldId="378"/>
            <ac:picMk id="6" creationId="{DCC50033-3C03-4E2A-B5B2-B0CEB3D6D78D}"/>
          </ac:picMkLst>
        </pc:picChg>
        <pc:picChg chg="mod">
          <ac:chgData name="David Jay" userId="b2086089-43e9-4bb2-8316-095bb6bc015c" providerId="ADAL" clId="{FA5EE611-9D81-4DA6-8A31-AEA5083CA487}" dt="2022-01-25T03:33:02.984" v="1069" actId="1076"/>
          <ac:picMkLst>
            <pc:docMk/>
            <pc:sldMk cId="842308350" sldId="378"/>
            <ac:picMk id="7" creationId="{5343E2A4-4E20-4546-8754-51F1728CB0B8}"/>
          </ac:picMkLst>
        </pc:picChg>
        <pc:picChg chg="del mod">
          <ac:chgData name="David Jay" userId="b2086089-43e9-4bb2-8316-095bb6bc015c" providerId="ADAL" clId="{FA5EE611-9D81-4DA6-8A31-AEA5083CA487}" dt="2022-01-25T01:14:17.351" v="239" actId="478"/>
          <ac:picMkLst>
            <pc:docMk/>
            <pc:sldMk cId="842308350" sldId="378"/>
            <ac:picMk id="25" creationId="{4737905E-36F6-460C-A2C0-8C726716E8A0}"/>
          </ac:picMkLst>
        </pc:picChg>
        <pc:picChg chg="add mod ord">
          <ac:chgData name="David Jay" userId="b2086089-43e9-4bb2-8316-095bb6bc015c" providerId="ADAL" clId="{FA5EE611-9D81-4DA6-8A31-AEA5083CA487}" dt="2022-01-25T01:15:13.754" v="254" actId="1076"/>
          <ac:picMkLst>
            <pc:docMk/>
            <pc:sldMk cId="842308350" sldId="378"/>
            <ac:picMk id="26" creationId="{9FAEFC9F-AB31-4A72-928F-40E82C7052AE}"/>
          </ac:picMkLst>
        </pc:picChg>
        <pc:picChg chg="add del mod">
          <ac:chgData name="David Jay" userId="b2086089-43e9-4bb2-8316-095bb6bc015c" providerId="ADAL" clId="{FA5EE611-9D81-4DA6-8A31-AEA5083CA487}" dt="2022-01-25T01:08:15.896" v="215" actId="478"/>
          <ac:picMkLst>
            <pc:docMk/>
            <pc:sldMk cId="842308350" sldId="378"/>
            <ac:picMk id="27" creationId="{E9703B0E-0F77-4318-85E5-38C7F73F777E}"/>
          </ac:picMkLst>
        </pc:picChg>
        <pc:picChg chg="add mod ord modCrop">
          <ac:chgData name="David Jay" userId="b2086089-43e9-4bb2-8316-095bb6bc015c" providerId="ADAL" clId="{FA5EE611-9D81-4DA6-8A31-AEA5083CA487}" dt="2022-01-25T01:15:45.778" v="268" actId="732"/>
          <ac:picMkLst>
            <pc:docMk/>
            <pc:sldMk cId="842308350" sldId="378"/>
            <ac:picMk id="30" creationId="{D7A27DE7-C951-45B4-BF5E-B58BE6A71F5C}"/>
          </ac:picMkLst>
        </pc:picChg>
        <pc:picChg chg="add mod ord">
          <ac:chgData name="David Jay" userId="b2086089-43e9-4bb2-8316-095bb6bc015c" providerId="ADAL" clId="{FA5EE611-9D81-4DA6-8A31-AEA5083CA487}" dt="2022-01-25T01:17:19.888" v="275" actId="1076"/>
          <ac:picMkLst>
            <pc:docMk/>
            <pc:sldMk cId="842308350" sldId="378"/>
            <ac:picMk id="32" creationId="{11300D97-C71E-4C1A-BB1E-9CF37DC87CDD}"/>
          </ac:picMkLst>
        </pc:picChg>
        <pc:picChg chg="mod">
          <ac:chgData name="David Jay" userId="b2086089-43e9-4bb2-8316-095bb6bc015c" providerId="ADAL" clId="{FA5EE611-9D81-4DA6-8A31-AEA5083CA487}" dt="2022-01-25T02:08:34.257" v="882" actId="1076"/>
          <ac:picMkLst>
            <pc:docMk/>
            <pc:sldMk cId="842308350" sldId="378"/>
            <ac:picMk id="133" creationId="{0C86D520-FD38-4B50-A74F-8D0906C4E790}"/>
          </ac:picMkLst>
        </pc:picChg>
      </pc:sldChg>
      <pc:sldChg chg="addSp delSp modSp mod modAnim">
        <pc:chgData name="David Jay" userId="b2086089-43e9-4bb2-8316-095bb6bc015c" providerId="ADAL" clId="{FA5EE611-9D81-4DA6-8A31-AEA5083CA487}" dt="2022-01-27T18:43:39.581" v="1812"/>
        <pc:sldMkLst>
          <pc:docMk/>
          <pc:sldMk cId="612792502" sldId="379"/>
        </pc:sldMkLst>
        <pc:spChg chg="mod">
          <ac:chgData name="David Jay" userId="b2086089-43e9-4bb2-8316-095bb6bc015c" providerId="ADAL" clId="{FA5EE611-9D81-4DA6-8A31-AEA5083CA487}" dt="2022-01-27T18:23:36.276" v="1643" actId="1076"/>
          <ac:spMkLst>
            <pc:docMk/>
            <pc:sldMk cId="612792502" sldId="379"/>
            <ac:spMk id="5" creationId="{A9612D56-EBED-452B-9ADC-7D521226607F}"/>
          </ac:spMkLst>
        </pc:spChg>
        <pc:spChg chg="add mod">
          <ac:chgData name="David Jay" userId="b2086089-43e9-4bb2-8316-095bb6bc015c" providerId="ADAL" clId="{FA5EE611-9D81-4DA6-8A31-AEA5083CA487}" dt="2022-01-27T18:27:56.502" v="1758" actId="20577"/>
          <ac:spMkLst>
            <pc:docMk/>
            <pc:sldMk cId="612792502" sldId="379"/>
            <ac:spMk id="14" creationId="{BFEF2185-2F50-43A0-B7E3-43EA523095A9}"/>
          </ac:spMkLst>
        </pc:spChg>
        <pc:spChg chg="mod">
          <ac:chgData name="David Jay" userId="b2086089-43e9-4bb2-8316-095bb6bc015c" providerId="ADAL" clId="{FA5EE611-9D81-4DA6-8A31-AEA5083CA487}" dt="2022-01-25T19:44:33.819" v="1639" actId="20577"/>
          <ac:spMkLst>
            <pc:docMk/>
            <pc:sldMk cId="612792502" sldId="379"/>
            <ac:spMk id="15" creationId="{03FF0CC0-4FD3-5C4E-A352-769FC8CE6254}"/>
          </ac:spMkLst>
        </pc:spChg>
        <pc:spChg chg="add mod">
          <ac:chgData name="David Jay" userId="b2086089-43e9-4bb2-8316-095bb6bc015c" providerId="ADAL" clId="{FA5EE611-9D81-4DA6-8A31-AEA5083CA487}" dt="2022-01-27T18:25:37.418" v="1704" actId="1076"/>
          <ac:spMkLst>
            <pc:docMk/>
            <pc:sldMk cId="612792502" sldId="379"/>
            <ac:spMk id="18" creationId="{CBD4ED97-39BA-43AC-9CA5-7AA548734851}"/>
          </ac:spMkLst>
        </pc:spChg>
        <pc:spChg chg="add mod">
          <ac:chgData name="David Jay" userId="b2086089-43e9-4bb2-8316-095bb6bc015c" providerId="ADAL" clId="{FA5EE611-9D81-4DA6-8A31-AEA5083CA487}" dt="2022-01-27T18:25:30.282" v="1701" actId="1076"/>
          <ac:spMkLst>
            <pc:docMk/>
            <pc:sldMk cId="612792502" sldId="379"/>
            <ac:spMk id="19" creationId="{D4C0C128-524A-4D4F-BD80-E80A1CD8B674}"/>
          </ac:spMkLst>
        </pc:spChg>
        <pc:spChg chg="add mod">
          <ac:chgData name="David Jay" userId="b2086089-43e9-4bb2-8316-095bb6bc015c" providerId="ADAL" clId="{FA5EE611-9D81-4DA6-8A31-AEA5083CA487}" dt="2022-01-27T18:25:30.282" v="1701" actId="1076"/>
          <ac:spMkLst>
            <pc:docMk/>
            <pc:sldMk cId="612792502" sldId="379"/>
            <ac:spMk id="20" creationId="{BAC5DDE2-711D-4B00-8101-870DB21067B2}"/>
          </ac:spMkLst>
        </pc:spChg>
        <pc:spChg chg="add mod">
          <ac:chgData name="David Jay" userId="b2086089-43e9-4bb2-8316-095bb6bc015c" providerId="ADAL" clId="{FA5EE611-9D81-4DA6-8A31-AEA5083CA487}" dt="2022-01-27T18:25:30.282" v="1701" actId="1076"/>
          <ac:spMkLst>
            <pc:docMk/>
            <pc:sldMk cId="612792502" sldId="379"/>
            <ac:spMk id="21" creationId="{E265A64F-D130-44BD-B609-086FEC52983B}"/>
          </ac:spMkLst>
        </pc:spChg>
        <pc:spChg chg="add mod">
          <ac:chgData name="David Jay" userId="b2086089-43e9-4bb2-8316-095bb6bc015c" providerId="ADAL" clId="{FA5EE611-9D81-4DA6-8A31-AEA5083CA487}" dt="2022-01-27T18:25:35.275" v="1702" actId="1076"/>
          <ac:spMkLst>
            <pc:docMk/>
            <pc:sldMk cId="612792502" sldId="379"/>
            <ac:spMk id="77" creationId="{92A502F4-984D-4A12-B771-309D3EDD1B79}"/>
          </ac:spMkLst>
        </pc:spChg>
        <pc:spChg chg="add mod">
          <ac:chgData name="David Jay" userId="b2086089-43e9-4bb2-8316-095bb6bc015c" providerId="ADAL" clId="{FA5EE611-9D81-4DA6-8A31-AEA5083CA487}" dt="2022-01-27T18:26:11.386" v="1714" actId="1076"/>
          <ac:spMkLst>
            <pc:docMk/>
            <pc:sldMk cId="612792502" sldId="379"/>
            <ac:spMk id="78" creationId="{A13ED0C6-5849-4BF5-A695-192145EABCFC}"/>
          </ac:spMkLst>
        </pc:spChg>
        <pc:spChg chg="add mod">
          <ac:chgData name="David Jay" userId="b2086089-43e9-4bb2-8316-095bb6bc015c" providerId="ADAL" clId="{FA5EE611-9D81-4DA6-8A31-AEA5083CA487}" dt="2022-01-27T18:23:32.053" v="1642" actId="1076"/>
          <ac:spMkLst>
            <pc:docMk/>
            <pc:sldMk cId="612792502" sldId="379"/>
            <ac:spMk id="80" creationId="{BF027B16-F719-4C20-A8D8-4DD9CD0220C6}"/>
          </ac:spMkLst>
        </pc:spChg>
        <pc:spChg chg="add mod">
          <ac:chgData name="David Jay" userId="b2086089-43e9-4bb2-8316-095bb6bc015c" providerId="ADAL" clId="{FA5EE611-9D81-4DA6-8A31-AEA5083CA487}" dt="2022-01-27T18:23:32.053" v="1642" actId="1076"/>
          <ac:spMkLst>
            <pc:docMk/>
            <pc:sldMk cId="612792502" sldId="379"/>
            <ac:spMk id="82" creationId="{8BD99D80-BB91-430B-BBB7-88570F0F23B1}"/>
          </ac:spMkLst>
        </pc:spChg>
        <pc:spChg chg="add mod">
          <ac:chgData name="David Jay" userId="b2086089-43e9-4bb2-8316-095bb6bc015c" providerId="ADAL" clId="{FA5EE611-9D81-4DA6-8A31-AEA5083CA487}" dt="2022-01-27T18:23:32.053" v="1642" actId="1076"/>
          <ac:spMkLst>
            <pc:docMk/>
            <pc:sldMk cId="612792502" sldId="379"/>
            <ac:spMk id="83" creationId="{F1776813-9221-4EB4-8612-08F0B7167109}"/>
          </ac:spMkLst>
        </pc:spChg>
        <pc:spChg chg="add mod">
          <ac:chgData name="David Jay" userId="b2086089-43e9-4bb2-8316-095bb6bc015c" providerId="ADAL" clId="{FA5EE611-9D81-4DA6-8A31-AEA5083CA487}" dt="2022-01-27T18:23:32.053" v="1642" actId="1076"/>
          <ac:spMkLst>
            <pc:docMk/>
            <pc:sldMk cId="612792502" sldId="379"/>
            <ac:spMk id="85" creationId="{DF9B28CD-BE02-4A70-9EDD-BA824297DDC0}"/>
          </ac:spMkLst>
        </pc:spChg>
        <pc:spChg chg="add mod">
          <ac:chgData name="David Jay" userId="b2086089-43e9-4bb2-8316-095bb6bc015c" providerId="ADAL" clId="{FA5EE611-9D81-4DA6-8A31-AEA5083CA487}" dt="2022-01-27T18:23:32.053" v="1642" actId="1076"/>
          <ac:spMkLst>
            <pc:docMk/>
            <pc:sldMk cId="612792502" sldId="379"/>
            <ac:spMk id="86" creationId="{732C6150-813F-48FA-9472-86B67E69AF0C}"/>
          </ac:spMkLst>
        </pc:spChg>
        <pc:spChg chg="add mod">
          <ac:chgData name="David Jay" userId="b2086089-43e9-4bb2-8316-095bb6bc015c" providerId="ADAL" clId="{FA5EE611-9D81-4DA6-8A31-AEA5083CA487}" dt="2022-01-27T18:28:21.922" v="1762" actId="1076"/>
          <ac:spMkLst>
            <pc:docMk/>
            <pc:sldMk cId="612792502" sldId="379"/>
            <ac:spMk id="87" creationId="{711C0BB6-FC5D-4413-9CE6-83DF968FF863}"/>
          </ac:spMkLst>
        </pc:spChg>
        <pc:spChg chg="add mod">
          <ac:chgData name="David Jay" userId="b2086089-43e9-4bb2-8316-095bb6bc015c" providerId="ADAL" clId="{FA5EE611-9D81-4DA6-8A31-AEA5083CA487}" dt="2022-01-27T18:28:21.922" v="1762" actId="1076"/>
          <ac:spMkLst>
            <pc:docMk/>
            <pc:sldMk cId="612792502" sldId="379"/>
            <ac:spMk id="88" creationId="{32967D26-10FC-49A1-BDE7-606782E79B73}"/>
          </ac:spMkLst>
        </pc:spChg>
        <pc:grpChg chg="add mod">
          <ac:chgData name="David Jay" userId="b2086089-43e9-4bb2-8316-095bb6bc015c" providerId="ADAL" clId="{FA5EE611-9D81-4DA6-8A31-AEA5083CA487}" dt="2022-01-27T18:23:32.053" v="1642" actId="1076"/>
          <ac:grpSpMkLst>
            <pc:docMk/>
            <pc:sldMk cId="612792502" sldId="379"/>
            <ac:grpSpMk id="71" creationId="{153E89C5-53C4-4204-B427-9DEFDDA4DF3C}"/>
          </ac:grpSpMkLst>
        </pc:grpChg>
        <pc:grpChg chg="add mod">
          <ac:chgData name="David Jay" userId="b2086089-43e9-4bb2-8316-095bb6bc015c" providerId="ADAL" clId="{FA5EE611-9D81-4DA6-8A31-AEA5083CA487}" dt="2022-01-27T18:28:21.922" v="1762" actId="1076"/>
          <ac:grpSpMkLst>
            <pc:docMk/>
            <pc:sldMk cId="612792502" sldId="379"/>
            <ac:grpSpMk id="72" creationId="{CC1CE659-54E3-44E3-886F-A583A2F73F03}"/>
          </ac:grpSpMkLst>
        </pc:grpChg>
        <pc:picChg chg="mod">
          <ac:chgData name="David Jay" userId="b2086089-43e9-4bb2-8316-095bb6bc015c" providerId="ADAL" clId="{FA5EE611-9D81-4DA6-8A31-AEA5083CA487}" dt="2022-01-27T18:43:22.660" v="1811" actId="1076"/>
          <ac:picMkLst>
            <pc:docMk/>
            <pc:sldMk cId="612792502" sldId="379"/>
            <ac:picMk id="4" creationId="{5C1BF71A-4949-5F4A-AF64-F25297FF6FB2}"/>
          </ac:picMkLst>
        </pc:picChg>
        <pc:picChg chg="add del mod">
          <ac:chgData name="David Jay" userId="b2086089-43e9-4bb2-8316-095bb6bc015c" providerId="ADAL" clId="{FA5EE611-9D81-4DA6-8A31-AEA5083CA487}" dt="2022-01-25T01:24:09.923" v="284" actId="478"/>
          <ac:picMkLst>
            <pc:docMk/>
            <pc:sldMk cId="612792502" sldId="379"/>
            <ac:picMk id="4" creationId="{952769C6-B0FD-4501-BF46-F9CDF0327347}"/>
          </ac:picMkLst>
        </pc:picChg>
        <pc:picChg chg="add del mod">
          <ac:chgData name="David Jay" userId="b2086089-43e9-4bb2-8316-095bb6bc015c" providerId="ADAL" clId="{FA5EE611-9D81-4DA6-8A31-AEA5083CA487}" dt="2022-01-27T18:23:32.053" v="1642" actId="1076"/>
          <ac:picMkLst>
            <pc:docMk/>
            <pc:sldMk cId="612792502" sldId="379"/>
            <ac:picMk id="7" creationId="{207CAF72-A926-4028-9425-C88D255DE296}"/>
          </ac:picMkLst>
        </pc:picChg>
        <pc:picChg chg="add mod">
          <ac:chgData name="David Jay" userId="b2086089-43e9-4bb2-8316-095bb6bc015c" providerId="ADAL" clId="{FA5EE611-9D81-4DA6-8A31-AEA5083CA487}" dt="2022-01-27T18:25:35.275" v="1702" actId="1076"/>
          <ac:picMkLst>
            <pc:docMk/>
            <pc:sldMk cId="612792502" sldId="379"/>
            <ac:picMk id="9" creationId="{747412BC-6ABA-4584-904B-C54B8F848A53}"/>
          </ac:picMkLst>
        </pc:picChg>
        <pc:picChg chg="add mod">
          <ac:chgData name="David Jay" userId="b2086089-43e9-4bb2-8316-095bb6bc015c" providerId="ADAL" clId="{FA5EE611-9D81-4DA6-8A31-AEA5083CA487}" dt="2022-01-27T18:28:21.922" v="1762" actId="1076"/>
          <ac:picMkLst>
            <pc:docMk/>
            <pc:sldMk cId="612792502" sldId="379"/>
            <ac:picMk id="11" creationId="{4420BF6B-2B36-4CCF-AC59-AD3C8A7FB4E2}"/>
          </ac:picMkLst>
        </pc:picChg>
        <pc:picChg chg="add mod">
          <ac:chgData name="David Jay" userId="b2086089-43e9-4bb2-8316-095bb6bc015c" providerId="ADAL" clId="{FA5EE611-9D81-4DA6-8A31-AEA5083CA487}" dt="2022-01-27T18:23:32.053" v="1642" actId="1076"/>
          <ac:picMkLst>
            <pc:docMk/>
            <pc:sldMk cId="612792502" sldId="379"/>
            <ac:picMk id="13" creationId="{FFC955DD-85ED-43CD-9BA2-BCFAF7A0B90D}"/>
          </ac:picMkLst>
        </pc:picChg>
        <pc:picChg chg="add del">
          <ac:chgData name="David Jay" userId="b2086089-43e9-4bb2-8316-095bb6bc015c" providerId="ADAL" clId="{FA5EE611-9D81-4DA6-8A31-AEA5083CA487}" dt="2022-01-25T01:36:13.269" v="521" actId="22"/>
          <ac:picMkLst>
            <pc:docMk/>
            <pc:sldMk cId="612792502" sldId="379"/>
            <ac:picMk id="17" creationId="{2BBC4195-EAEB-4DC2-921E-8AF89D970898}"/>
          </ac:picMkLst>
        </pc:picChg>
        <pc:cxnChg chg="add mod">
          <ac:chgData name="David Jay" userId="b2086089-43e9-4bb2-8316-095bb6bc015c" providerId="ADAL" clId="{FA5EE611-9D81-4DA6-8A31-AEA5083CA487}" dt="2022-01-27T18:26:37.151" v="1719" actId="17032"/>
          <ac:cxnSpMkLst>
            <pc:docMk/>
            <pc:sldMk cId="612792502" sldId="379"/>
            <ac:cxnSpMk id="10" creationId="{B2E6572D-7EA9-4BBA-AC63-110738DDCA09}"/>
          </ac:cxnSpMkLst>
        </pc:cxnChg>
        <pc:cxnChg chg="add del">
          <ac:chgData name="David Jay" userId="b2086089-43e9-4bb2-8316-095bb6bc015c" providerId="ADAL" clId="{FA5EE611-9D81-4DA6-8A31-AEA5083CA487}" dt="2022-01-25T01:53:55.302" v="762" actId="11529"/>
          <ac:cxnSpMkLst>
            <pc:docMk/>
            <pc:sldMk cId="612792502" sldId="379"/>
            <ac:cxnSpMk id="23" creationId="{AACD6B3C-93EA-4D18-A8AF-C91F8B4B554D}"/>
          </ac:cxnSpMkLst>
        </pc:cxnChg>
        <pc:cxnChg chg="add mod">
          <ac:chgData name="David Jay" userId="b2086089-43e9-4bb2-8316-095bb6bc015c" providerId="ADAL" clId="{FA5EE611-9D81-4DA6-8A31-AEA5083CA487}" dt="2022-01-27T18:25:35.275" v="1702" actId="1076"/>
          <ac:cxnSpMkLst>
            <pc:docMk/>
            <pc:sldMk cId="612792502" sldId="379"/>
            <ac:cxnSpMk id="25" creationId="{EF57A563-6E28-43A2-BDA1-C043DCC325B2}"/>
          </ac:cxnSpMkLst>
        </pc:cxnChg>
        <pc:cxnChg chg="add del mod">
          <ac:chgData name="David Jay" userId="b2086089-43e9-4bb2-8316-095bb6bc015c" providerId="ADAL" clId="{FA5EE611-9D81-4DA6-8A31-AEA5083CA487}" dt="2022-01-25T01:54:11.092" v="765"/>
          <ac:cxnSpMkLst>
            <pc:docMk/>
            <pc:sldMk cId="612792502" sldId="379"/>
            <ac:cxnSpMk id="26" creationId="{7F28E6D1-B5C8-45AF-B350-777C37FD758B}"/>
          </ac:cxnSpMkLst>
        </pc:cxnChg>
        <pc:cxnChg chg="add mod">
          <ac:chgData name="David Jay" userId="b2086089-43e9-4bb2-8316-095bb6bc015c" providerId="ADAL" clId="{FA5EE611-9D81-4DA6-8A31-AEA5083CA487}" dt="2022-01-27T18:26:08.854" v="1713" actId="14100"/>
          <ac:cxnSpMkLst>
            <pc:docMk/>
            <pc:sldMk cId="612792502" sldId="379"/>
            <ac:cxnSpMk id="27" creationId="{1EA47CC1-8B46-449F-B8DF-BCEB3E46A356}"/>
          </ac:cxnSpMkLst>
        </pc:cxnChg>
        <pc:cxnChg chg="add mod">
          <ac:chgData name="David Jay" userId="b2086089-43e9-4bb2-8316-095bb6bc015c" providerId="ADAL" clId="{FA5EE611-9D81-4DA6-8A31-AEA5083CA487}" dt="2022-01-27T18:25:56.384" v="1708" actId="14100"/>
          <ac:cxnSpMkLst>
            <pc:docMk/>
            <pc:sldMk cId="612792502" sldId="379"/>
            <ac:cxnSpMk id="30" creationId="{A898773C-D50D-4E3F-B348-9D80514EEFF7}"/>
          </ac:cxnSpMkLst>
        </pc:cxnChg>
        <pc:cxnChg chg="add mod">
          <ac:chgData name="David Jay" userId="b2086089-43e9-4bb2-8316-095bb6bc015c" providerId="ADAL" clId="{FA5EE611-9D81-4DA6-8A31-AEA5083CA487}" dt="2022-01-27T18:23:32.053" v="1642" actId="1076"/>
          <ac:cxnSpMkLst>
            <pc:docMk/>
            <pc:sldMk cId="612792502" sldId="379"/>
            <ac:cxnSpMk id="36" creationId="{29F6EE49-2CFB-468B-A528-C7431AD47D38}"/>
          </ac:cxnSpMkLst>
        </pc:cxnChg>
        <pc:cxnChg chg="add mod">
          <ac:chgData name="David Jay" userId="b2086089-43e9-4bb2-8316-095bb6bc015c" providerId="ADAL" clId="{FA5EE611-9D81-4DA6-8A31-AEA5083CA487}" dt="2022-01-27T18:23:32.053" v="1642" actId="1076"/>
          <ac:cxnSpMkLst>
            <pc:docMk/>
            <pc:sldMk cId="612792502" sldId="379"/>
            <ac:cxnSpMk id="38" creationId="{C861D4AA-5FC8-4EE1-B9E1-8ED3B948D128}"/>
          </ac:cxnSpMkLst>
        </pc:cxnChg>
        <pc:cxnChg chg="add mod">
          <ac:chgData name="David Jay" userId="b2086089-43e9-4bb2-8316-095bb6bc015c" providerId="ADAL" clId="{FA5EE611-9D81-4DA6-8A31-AEA5083CA487}" dt="2022-01-27T18:23:32.053" v="1642" actId="1076"/>
          <ac:cxnSpMkLst>
            <pc:docMk/>
            <pc:sldMk cId="612792502" sldId="379"/>
            <ac:cxnSpMk id="45" creationId="{91DD9789-3A74-4195-BE7E-C615264B26CF}"/>
          </ac:cxnSpMkLst>
        </pc:cxnChg>
        <pc:cxnChg chg="add mod">
          <ac:chgData name="David Jay" userId="b2086089-43e9-4bb2-8316-095bb6bc015c" providerId="ADAL" clId="{FA5EE611-9D81-4DA6-8A31-AEA5083CA487}" dt="2022-01-27T18:23:32.053" v="1642" actId="1076"/>
          <ac:cxnSpMkLst>
            <pc:docMk/>
            <pc:sldMk cId="612792502" sldId="379"/>
            <ac:cxnSpMk id="46" creationId="{6AD12C95-574A-47F3-93C2-F00A2A019E7A}"/>
          </ac:cxnSpMkLst>
        </pc:cxnChg>
        <pc:cxnChg chg="add mod">
          <ac:chgData name="David Jay" userId="b2086089-43e9-4bb2-8316-095bb6bc015c" providerId="ADAL" clId="{FA5EE611-9D81-4DA6-8A31-AEA5083CA487}" dt="2022-01-27T18:23:32.053" v="1642" actId="1076"/>
          <ac:cxnSpMkLst>
            <pc:docMk/>
            <pc:sldMk cId="612792502" sldId="379"/>
            <ac:cxnSpMk id="50" creationId="{FE636C41-BFC3-41E6-A517-FC0F12F5960C}"/>
          </ac:cxnSpMkLst>
        </pc:cxnChg>
        <pc:cxnChg chg="add mod">
          <ac:chgData name="David Jay" userId="b2086089-43e9-4bb2-8316-095bb6bc015c" providerId="ADAL" clId="{FA5EE611-9D81-4DA6-8A31-AEA5083CA487}" dt="2022-01-27T18:27:38.932" v="1734" actId="14100"/>
          <ac:cxnSpMkLst>
            <pc:docMk/>
            <pc:sldMk cId="612792502" sldId="379"/>
            <ac:cxnSpMk id="51" creationId="{D9D156CC-2F8F-4A71-8A38-A3C28CF7AB8C}"/>
          </ac:cxnSpMkLst>
        </pc:cxnChg>
        <pc:cxnChg chg="add mod">
          <ac:chgData name="David Jay" userId="b2086089-43e9-4bb2-8316-095bb6bc015c" providerId="ADAL" clId="{FA5EE611-9D81-4DA6-8A31-AEA5083CA487}" dt="2022-01-27T18:28:21.922" v="1762" actId="1076"/>
          <ac:cxnSpMkLst>
            <pc:docMk/>
            <pc:sldMk cId="612792502" sldId="379"/>
            <ac:cxnSpMk id="52" creationId="{3F6D34D7-0162-4460-93C1-0DBB6467E570}"/>
          </ac:cxnSpMkLst>
        </pc:cxnChg>
        <pc:cxnChg chg="add mod">
          <ac:chgData name="David Jay" userId="b2086089-43e9-4bb2-8316-095bb6bc015c" providerId="ADAL" clId="{FA5EE611-9D81-4DA6-8A31-AEA5083CA487}" dt="2022-01-27T18:28:03.665" v="1759" actId="1076"/>
          <ac:cxnSpMkLst>
            <pc:docMk/>
            <pc:sldMk cId="612792502" sldId="379"/>
            <ac:cxnSpMk id="53" creationId="{C65D7DEA-FBFF-452E-B8A4-E2E9399B4137}"/>
          </ac:cxnSpMkLst>
        </pc:cxnChg>
        <pc:cxnChg chg="add del mod">
          <ac:chgData name="David Jay" userId="b2086089-43e9-4bb2-8316-095bb6bc015c" providerId="ADAL" clId="{FA5EE611-9D81-4DA6-8A31-AEA5083CA487}" dt="2022-01-25T01:58:16.717" v="811" actId="478"/>
          <ac:cxnSpMkLst>
            <pc:docMk/>
            <pc:sldMk cId="612792502" sldId="379"/>
            <ac:cxnSpMk id="54" creationId="{BB6D39FA-E82E-4BBF-AC46-D664CC921B54}"/>
          </ac:cxnSpMkLst>
        </pc:cxnChg>
        <pc:cxnChg chg="add mod">
          <ac:chgData name="David Jay" userId="b2086089-43e9-4bb2-8316-095bb6bc015c" providerId="ADAL" clId="{FA5EE611-9D81-4DA6-8A31-AEA5083CA487}" dt="2022-01-27T18:28:21.922" v="1762" actId="1076"/>
          <ac:cxnSpMkLst>
            <pc:docMk/>
            <pc:sldMk cId="612792502" sldId="379"/>
            <ac:cxnSpMk id="55" creationId="{B4EBACB4-9085-46D1-94F2-20E4BB12CC72}"/>
          </ac:cxnSpMkLst>
        </pc:cxnChg>
        <pc:cxnChg chg="add mod">
          <ac:chgData name="David Jay" userId="b2086089-43e9-4bb2-8316-095bb6bc015c" providerId="ADAL" clId="{FA5EE611-9D81-4DA6-8A31-AEA5083CA487}" dt="2022-01-25T02:00:22.445" v="837" actId="164"/>
          <ac:cxnSpMkLst>
            <pc:docMk/>
            <pc:sldMk cId="612792502" sldId="379"/>
            <ac:cxnSpMk id="57" creationId="{5A73E57C-7D36-45FF-B489-9F7615450C94}"/>
          </ac:cxnSpMkLst>
        </pc:cxnChg>
        <pc:cxnChg chg="add mod">
          <ac:chgData name="David Jay" userId="b2086089-43e9-4bb2-8316-095bb6bc015c" providerId="ADAL" clId="{FA5EE611-9D81-4DA6-8A31-AEA5083CA487}" dt="2022-01-25T02:00:22.445" v="837" actId="164"/>
          <ac:cxnSpMkLst>
            <pc:docMk/>
            <pc:sldMk cId="612792502" sldId="379"/>
            <ac:cxnSpMk id="58" creationId="{2FD64676-8477-4AA3-A4B4-5E7AD5D92A9D}"/>
          </ac:cxnSpMkLst>
        </pc:cxnChg>
        <pc:cxnChg chg="add mod">
          <ac:chgData name="David Jay" userId="b2086089-43e9-4bb2-8316-095bb6bc015c" providerId="ADAL" clId="{FA5EE611-9D81-4DA6-8A31-AEA5083CA487}" dt="2022-01-25T02:00:22.445" v="837" actId="164"/>
          <ac:cxnSpMkLst>
            <pc:docMk/>
            <pc:sldMk cId="612792502" sldId="379"/>
            <ac:cxnSpMk id="67" creationId="{370BE75E-31F7-4F17-875E-BC0546E41ED2}"/>
          </ac:cxnSpMkLst>
        </pc:cxnChg>
        <pc:cxnChg chg="add mod">
          <ac:chgData name="David Jay" userId="b2086089-43e9-4bb2-8316-095bb6bc015c" providerId="ADAL" clId="{FA5EE611-9D81-4DA6-8A31-AEA5083CA487}" dt="2022-01-25T02:00:22.445" v="837" actId="164"/>
          <ac:cxnSpMkLst>
            <pc:docMk/>
            <pc:sldMk cId="612792502" sldId="379"/>
            <ac:cxnSpMk id="70" creationId="{D214FAD1-2E77-4406-98D6-D88B5A87ADDE}"/>
          </ac:cxnSpMkLst>
        </pc:cxnChg>
        <pc:cxnChg chg="mod">
          <ac:chgData name="David Jay" userId="b2086089-43e9-4bb2-8316-095bb6bc015c" providerId="ADAL" clId="{FA5EE611-9D81-4DA6-8A31-AEA5083CA487}" dt="2022-01-25T02:00:25.773" v="838"/>
          <ac:cxnSpMkLst>
            <pc:docMk/>
            <pc:sldMk cId="612792502" sldId="379"/>
            <ac:cxnSpMk id="73" creationId="{931B1C44-D03B-44C1-B618-F3A9DDE5BC24}"/>
          </ac:cxnSpMkLst>
        </pc:cxnChg>
        <pc:cxnChg chg="mod">
          <ac:chgData name="David Jay" userId="b2086089-43e9-4bb2-8316-095bb6bc015c" providerId="ADAL" clId="{FA5EE611-9D81-4DA6-8A31-AEA5083CA487}" dt="2022-01-25T02:00:25.773" v="838"/>
          <ac:cxnSpMkLst>
            <pc:docMk/>
            <pc:sldMk cId="612792502" sldId="379"/>
            <ac:cxnSpMk id="74" creationId="{1D330068-D82C-46D4-A9FB-CA5BC0D4E2E0}"/>
          </ac:cxnSpMkLst>
        </pc:cxnChg>
        <pc:cxnChg chg="mod">
          <ac:chgData name="David Jay" userId="b2086089-43e9-4bb2-8316-095bb6bc015c" providerId="ADAL" clId="{FA5EE611-9D81-4DA6-8A31-AEA5083CA487}" dt="2022-01-25T02:00:25.773" v="838"/>
          <ac:cxnSpMkLst>
            <pc:docMk/>
            <pc:sldMk cId="612792502" sldId="379"/>
            <ac:cxnSpMk id="75" creationId="{C688A8E6-0CEB-4974-BD04-39A820D29083}"/>
          </ac:cxnSpMkLst>
        </pc:cxnChg>
        <pc:cxnChg chg="mod">
          <ac:chgData name="David Jay" userId="b2086089-43e9-4bb2-8316-095bb6bc015c" providerId="ADAL" clId="{FA5EE611-9D81-4DA6-8A31-AEA5083CA487}" dt="2022-01-25T02:00:25.773" v="838"/>
          <ac:cxnSpMkLst>
            <pc:docMk/>
            <pc:sldMk cId="612792502" sldId="379"/>
            <ac:cxnSpMk id="76" creationId="{F914EB9D-0A73-41D3-97F0-07B32BF689F3}"/>
          </ac:cxnSpMkLst>
        </pc:cxnChg>
      </pc:sldChg>
      <pc:sldChg chg="del">
        <pc:chgData name="David Jay" userId="b2086089-43e9-4bb2-8316-095bb6bc015c" providerId="ADAL" clId="{FA5EE611-9D81-4DA6-8A31-AEA5083CA487}" dt="2022-01-24T22:43:13.391" v="0" actId="47"/>
        <pc:sldMkLst>
          <pc:docMk/>
          <pc:sldMk cId="3036885256" sldId="380"/>
        </pc:sldMkLst>
      </pc:sldChg>
      <pc:sldChg chg="addSp modSp mod">
        <pc:chgData name="David Jay" userId="b2086089-43e9-4bb2-8316-095bb6bc015c" providerId="ADAL" clId="{FA5EE611-9D81-4DA6-8A31-AEA5083CA487}" dt="2022-01-24T23:19:33.967" v="15" actId="1076"/>
        <pc:sldMkLst>
          <pc:docMk/>
          <pc:sldMk cId="3262017520" sldId="380"/>
        </pc:sldMkLst>
        <pc:picChg chg="add mod">
          <ac:chgData name="David Jay" userId="b2086089-43e9-4bb2-8316-095bb6bc015c" providerId="ADAL" clId="{FA5EE611-9D81-4DA6-8A31-AEA5083CA487}" dt="2022-01-24T23:19:19.747" v="13" actId="1076"/>
          <ac:picMkLst>
            <pc:docMk/>
            <pc:sldMk cId="3262017520" sldId="380"/>
            <ac:picMk id="5" creationId="{0D7680A4-40FF-4907-953C-7D4604676058}"/>
          </ac:picMkLst>
        </pc:picChg>
        <pc:picChg chg="mod">
          <ac:chgData name="David Jay" userId="b2086089-43e9-4bb2-8316-095bb6bc015c" providerId="ADAL" clId="{FA5EE611-9D81-4DA6-8A31-AEA5083CA487}" dt="2022-01-24T23:19:33.967" v="15" actId="1076"/>
          <ac:picMkLst>
            <pc:docMk/>
            <pc:sldMk cId="3262017520" sldId="380"/>
            <ac:picMk id="6" creationId="{8B4685FA-855A-2740-B4BE-7953B75CCAA4}"/>
          </ac:picMkLst>
        </pc:picChg>
      </pc:sldChg>
      <pc:sldChg chg="addSp delSp modSp new mod addAnim delAnim modAnim modNotesTx">
        <pc:chgData name="David Jay" userId="b2086089-43e9-4bb2-8316-095bb6bc015c" providerId="ADAL" clId="{FA5EE611-9D81-4DA6-8A31-AEA5083CA487}" dt="2022-01-25T12:06:48.525" v="1504" actId="1076"/>
        <pc:sldMkLst>
          <pc:docMk/>
          <pc:sldMk cId="3533072801" sldId="381"/>
        </pc:sldMkLst>
        <pc:spChg chg="mod">
          <ac:chgData name="David Jay" userId="b2086089-43e9-4bb2-8316-095bb6bc015c" providerId="ADAL" clId="{FA5EE611-9D81-4DA6-8A31-AEA5083CA487}" dt="2022-01-24T23:27:18.392" v="42" actId="20577"/>
          <ac:spMkLst>
            <pc:docMk/>
            <pc:sldMk cId="3533072801" sldId="381"/>
            <ac:spMk id="2" creationId="{FFA4130B-B6BA-45A6-8675-A58060FE7949}"/>
          </ac:spMkLst>
        </pc:spChg>
        <pc:spChg chg="del">
          <ac:chgData name="David Jay" userId="b2086089-43e9-4bb2-8316-095bb6bc015c" providerId="ADAL" clId="{FA5EE611-9D81-4DA6-8A31-AEA5083CA487}" dt="2022-01-24T23:28:42.419" v="43" actId="22"/>
          <ac:spMkLst>
            <pc:docMk/>
            <pc:sldMk cId="3533072801" sldId="381"/>
            <ac:spMk id="3" creationId="{B8211E51-C040-4090-BB00-6FEDB3E0D779}"/>
          </ac:spMkLst>
        </pc:spChg>
        <pc:spChg chg="del">
          <ac:chgData name="David Jay" userId="b2086089-43e9-4bb2-8316-095bb6bc015c" providerId="ADAL" clId="{FA5EE611-9D81-4DA6-8A31-AEA5083CA487}" dt="2022-01-24T23:32:36.634" v="90" actId="478"/>
          <ac:spMkLst>
            <pc:docMk/>
            <pc:sldMk cId="3533072801" sldId="381"/>
            <ac:spMk id="4" creationId="{C383FC34-AEB8-4906-930D-4E4BC2A57C96}"/>
          </ac:spMkLst>
        </pc:spChg>
        <pc:spChg chg="add del mod">
          <ac:chgData name="David Jay" userId="b2086089-43e9-4bb2-8316-095bb6bc015c" providerId="ADAL" clId="{FA5EE611-9D81-4DA6-8A31-AEA5083CA487}" dt="2022-01-25T11:54:20.741" v="1416" actId="478"/>
          <ac:spMkLst>
            <pc:docMk/>
            <pc:sldMk cId="3533072801" sldId="381"/>
            <ac:spMk id="7" creationId="{CB6B0769-3CCC-4704-B169-D6CF7038117A}"/>
          </ac:spMkLst>
        </pc:spChg>
        <pc:spChg chg="add del mod">
          <ac:chgData name="David Jay" userId="b2086089-43e9-4bb2-8316-095bb6bc015c" providerId="ADAL" clId="{FA5EE611-9D81-4DA6-8A31-AEA5083CA487}" dt="2022-01-25T11:36:49.353" v="1318" actId="478"/>
          <ac:spMkLst>
            <pc:docMk/>
            <pc:sldMk cId="3533072801" sldId="381"/>
            <ac:spMk id="11" creationId="{A0859F54-1FE9-402F-9F91-121344CDB352}"/>
          </ac:spMkLst>
        </pc:spChg>
        <pc:spChg chg="add del mod">
          <ac:chgData name="David Jay" userId="b2086089-43e9-4bb2-8316-095bb6bc015c" providerId="ADAL" clId="{FA5EE611-9D81-4DA6-8A31-AEA5083CA487}" dt="2022-01-25T03:58:06.615" v="1266"/>
          <ac:spMkLst>
            <pc:docMk/>
            <pc:sldMk cId="3533072801" sldId="381"/>
            <ac:spMk id="12" creationId="{989EA1E6-3EFF-472D-B8ED-AEAB65C1C66C}"/>
          </ac:spMkLst>
        </pc:spChg>
        <pc:spChg chg="add mod">
          <ac:chgData name="David Jay" userId="b2086089-43e9-4bb2-8316-095bb6bc015c" providerId="ADAL" clId="{FA5EE611-9D81-4DA6-8A31-AEA5083CA487}" dt="2022-01-25T11:55:32.077" v="1429" actId="1076"/>
          <ac:spMkLst>
            <pc:docMk/>
            <pc:sldMk cId="3533072801" sldId="381"/>
            <ac:spMk id="12" creationId="{E4172C4F-298A-4F9D-BB7D-58151D11A9BB}"/>
          </ac:spMkLst>
        </pc:spChg>
        <pc:spChg chg="add del mod">
          <ac:chgData name="David Jay" userId="b2086089-43e9-4bb2-8316-095bb6bc015c" providerId="ADAL" clId="{FA5EE611-9D81-4DA6-8A31-AEA5083CA487}" dt="2022-01-25T03:58:06.615" v="1266"/>
          <ac:spMkLst>
            <pc:docMk/>
            <pc:sldMk cId="3533072801" sldId="381"/>
            <ac:spMk id="13" creationId="{58507619-A7AF-4207-A085-0229B70CA943}"/>
          </ac:spMkLst>
        </pc:spChg>
        <pc:spChg chg="add del mod">
          <ac:chgData name="David Jay" userId="b2086089-43e9-4bb2-8316-095bb6bc015c" providerId="ADAL" clId="{FA5EE611-9D81-4DA6-8A31-AEA5083CA487}" dt="2022-01-25T11:47:49.303" v="1399"/>
          <ac:spMkLst>
            <pc:docMk/>
            <pc:sldMk cId="3533072801" sldId="381"/>
            <ac:spMk id="13" creationId="{C37143C3-BB41-4346-9111-EC78A837B489}"/>
          </ac:spMkLst>
        </pc:spChg>
        <pc:spChg chg="add del mod">
          <ac:chgData name="David Jay" userId="b2086089-43e9-4bb2-8316-095bb6bc015c" providerId="ADAL" clId="{FA5EE611-9D81-4DA6-8A31-AEA5083CA487}" dt="2022-01-24T23:36:45.555" v="185" actId="478"/>
          <ac:spMkLst>
            <pc:docMk/>
            <pc:sldMk cId="3533072801" sldId="381"/>
            <ac:spMk id="14" creationId="{3894B573-000D-4FBF-8FF1-3ADAD481E805}"/>
          </ac:spMkLst>
        </pc:spChg>
        <pc:spChg chg="add del mod">
          <ac:chgData name="David Jay" userId="b2086089-43e9-4bb2-8316-095bb6bc015c" providerId="ADAL" clId="{FA5EE611-9D81-4DA6-8A31-AEA5083CA487}" dt="2022-01-25T03:58:06.615" v="1266"/>
          <ac:spMkLst>
            <pc:docMk/>
            <pc:sldMk cId="3533072801" sldId="381"/>
            <ac:spMk id="14" creationId="{6240951F-C280-4FEE-AB0D-116D49531B48}"/>
          </ac:spMkLst>
        </pc:spChg>
        <pc:spChg chg="add del mod">
          <ac:chgData name="David Jay" userId="b2086089-43e9-4bb2-8316-095bb6bc015c" providerId="ADAL" clId="{FA5EE611-9D81-4DA6-8A31-AEA5083CA487}" dt="2022-01-25T03:58:06.615" v="1266"/>
          <ac:spMkLst>
            <pc:docMk/>
            <pc:sldMk cId="3533072801" sldId="381"/>
            <ac:spMk id="15" creationId="{1344F9A4-06C3-442D-9288-4443A3D5199B}"/>
          </ac:spMkLst>
        </pc:spChg>
        <pc:spChg chg="add del mod">
          <ac:chgData name="David Jay" userId="b2086089-43e9-4bb2-8316-095bb6bc015c" providerId="ADAL" clId="{FA5EE611-9D81-4DA6-8A31-AEA5083CA487}" dt="2022-01-25T11:36:51.066" v="1319" actId="478"/>
          <ac:spMkLst>
            <pc:docMk/>
            <pc:sldMk cId="3533072801" sldId="381"/>
            <ac:spMk id="17" creationId="{E5011CE5-F0F0-43C2-B7C1-735881C7917B}"/>
          </ac:spMkLst>
        </pc:spChg>
        <pc:spChg chg="del">
          <ac:chgData name="David Jay" userId="b2086089-43e9-4bb2-8316-095bb6bc015c" providerId="ADAL" clId="{FA5EE611-9D81-4DA6-8A31-AEA5083CA487}" dt="2022-01-25T11:38:59.951" v="1333" actId="478"/>
          <ac:spMkLst>
            <pc:docMk/>
            <pc:sldMk cId="3533072801" sldId="381"/>
            <ac:spMk id="20" creationId="{15AC4186-B32D-124F-B3BA-CD5CAA3DE93F}"/>
          </ac:spMkLst>
        </pc:spChg>
        <pc:spChg chg="del">
          <ac:chgData name="David Jay" userId="b2086089-43e9-4bb2-8316-095bb6bc015c" providerId="ADAL" clId="{FA5EE611-9D81-4DA6-8A31-AEA5083CA487}" dt="2022-01-25T11:38:58.839" v="1332" actId="478"/>
          <ac:spMkLst>
            <pc:docMk/>
            <pc:sldMk cId="3533072801" sldId="381"/>
            <ac:spMk id="21" creationId="{E7D86E1F-09C3-6546-9A56-5D4B575C561A}"/>
          </ac:spMkLst>
        </pc:spChg>
        <pc:spChg chg="del">
          <ac:chgData name="David Jay" userId="b2086089-43e9-4bb2-8316-095bb6bc015c" providerId="ADAL" clId="{FA5EE611-9D81-4DA6-8A31-AEA5083CA487}" dt="2022-01-25T11:55:34.618" v="1430" actId="478"/>
          <ac:spMkLst>
            <pc:docMk/>
            <pc:sldMk cId="3533072801" sldId="381"/>
            <ac:spMk id="22" creationId="{732E6A85-0BC8-8D41-82D5-0F55DC687F71}"/>
          </ac:spMkLst>
        </pc:spChg>
        <pc:spChg chg="add del">
          <ac:chgData name="David Jay" userId="b2086089-43e9-4bb2-8316-095bb6bc015c" providerId="ADAL" clId="{FA5EE611-9D81-4DA6-8A31-AEA5083CA487}" dt="2022-01-25T11:38:35.568" v="1330" actId="478"/>
          <ac:spMkLst>
            <pc:docMk/>
            <pc:sldMk cId="3533072801" sldId="381"/>
            <ac:spMk id="23" creationId="{255F8586-98C3-1842-9605-A2120E0CA453}"/>
          </ac:spMkLst>
        </pc:spChg>
        <pc:spChg chg="add mod">
          <ac:chgData name="David Jay" userId="b2086089-43e9-4bb2-8316-095bb6bc015c" providerId="ADAL" clId="{FA5EE611-9D81-4DA6-8A31-AEA5083CA487}" dt="2022-01-25T11:59:56.476" v="1464" actId="1076"/>
          <ac:spMkLst>
            <pc:docMk/>
            <pc:sldMk cId="3533072801" sldId="381"/>
            <ac:spMk id="24" creationId="{C75D3DC0-A321-45A3-ADF9-EC47BC1CA1CD}"/>
          </ac:spMkLst>
        </pc:spChg>
        <pc:spChg chg="add mod">
          <ac:chgData name="David Jay" userId="b2086089-43e9-4bb2-8316-095bb6bc015c" providerId="ADAL" clId="{FA5EE611-9D81-4DA6-8A31-AEA5083CA487}" dt="2022-01-25T11:57:00.600" v="1451" actId="207"/>
          <ac:spMkLst>
            <pc:docMk/>
            <pc:sldMk cId="3533072801" sldId="381"/>
            <ac:spMk id="31" creationId="{8AF93690-43AD-4840-A566-DF0299C1CB29}"/>
          </ac:spMkLst>
        </pc:spChg>
        <pc:spChg chg="add mod">
          <ac:chgData name="David Jay" userId="b2086089-43e9-4bb2-8316-095bb6bc015c" providerId="ADAL" clId="{FA5EE611-9D81-4DA6-8A31-AEA5083CA487}" dt="2022-01-25T12:06:41.896" v="1503" actId="404"/>
          <ac:spMkLst>
            <pc:docMk/>
            <pc:sldMk cId="3533072801" sldId="381"/>
            <ac:spMk id="32" creationId="{E8510C34-841E-4163-BC0F-03CD1E122E68}"/>
          </ac:spMkLst>
        </pc:spChg>
        <pc:spChg chg="add mod">
          <ac:chgData name="David Jay" userId="b2086089-43e9-4bb2-8316-095bb6bc015c" providerId="ADAL" clId="{FA5EE611-9D81-4DA6-8A31-AEA5083CA487}" dt="2022-01-25T12:06:48.525" v="1504" actId="1076"/>
          <ac:spMkLst>
            <pc:docMk/>
            <pc:sldMk cId="3533072801" sldId="381"/>
            <ac:spMk id="33" creationId="{FD762477-72B5-4D0E-BB65-34E0F5E2AE77}"/>
          </ac:spMkLst>
        </pc:spChg>
        <pc:picChg chg="add del mod ord">
          <ac:chgData name="David Jay" userId="b2086089-43e9-4bb2-8316-095bb6bc015c" providerId="ADAL" clId="{FA5EE611-9D81-4DA6-8A31-AEA5083CA487}" dt="2022-01-25T11:53:22.193" v="1406" actId="478"/>
          <ac:picMkLst>
            <pc:docMk/>
            <pc:sldMk cId="3533072801" sldId="381"/>
            <ac:picMk id="4" creationId="{0CF78E5F-DA0F-401C-B9E6-0DE3BABE0482}"/>
          </ac:picMkLst>
        </pc:picChg>
        <pc:picChg chg="add mod ord">
          <ac:chgData name="David Jay" userId="b2086089-43e9-4bb2-8316-095bb6bc015c" providerId="ADAL" clId="{FA5EE611-9D81-4DA6-8A31-AEA5083CA487}" dt="2022-01-24T23:33:35.346" v="102" actId="1076"/>
          <ac:picMkLst>
            <pc:docMk/>
            <pc:sldMk cId="3533072801" sldId="381"/>
            <ac:picMk id="8" creationId="{DF98592D-05C7-49A4-90B1-BBB4E059AE02}"/>
          </ac:picMkLst>
        </pc:picChg>
        <pc:picChg chg="add del mod ord">
          <ac:chgData name="David Jay" userId="b2086089-43e9-4bb2-8316-095bb6bc015c" providerId="ADAL" clId="{FA5EE611-9D81-4DA6-8A31-AEA5083CA487}" dt="2022-01-25T11:38:58.166" v="1331" actId="478"/>
          <ac:picMkLst>
            <pc:docMk/>
            <pc:sldMk cId="3533072801" sldId="381"/>
            <ac:picMk id="9" creationId="{76068676-2ECB-4744-A6EC-57CCDCA04996}"/>
          </ac:picMkLst>
        </pc:picChg>
        <pc:picChg chg="add del mod ord modCrop">
          <ac:chgData name="David Jay" userId="b2086089-43e9-4bb2-8316-095bb6bc015c" providerId="ADAL" clId="{FA5EE611-9D81-4DA6-8A31-AEA5083CA487}" dt="2022-01-25T11:54:19.117" v="1415" actId="478"/>
          <ac:picMkLst>
            <pc:docMk/>
            <pc:sldMk cId="3533072801" sldId="381"/>
            <ac:picMk id="15" creationId="{904BCFF0-E996-4C39-87FF-0FD3220903AB}"/>
          </ac:picMkLst>
        </pc:picChg>
        <pc:picChg chg="add del mod">
          <ac:chgData name="David Jay" userId="b2086089-43e9-4bb2-8316-095bb6bc015c" providerId="ADAL" clId="{FA5EE611-9D81-4DA6-8A31-AEA5083CA487}" dt="2022-01-25T11:39:01.907" v="1334" actId="478"/>
          <ac:picMkLst>
            <pc:docMk/>
            <pc:sldMk cId="3533072801" sldId="381"/>
            <ac:picMk id="19" creationId="{B6883644-A515-4599-9AC7-BF6E463ACC5B}"/>
          </ac:picMkLst>
        </pc:picChg>
        <pc:picChg chg="add del mod">
          <ac:chgData name="David Jay" userId="b2086089-43e9-4bb2-8316-095bb6bc015c" providerId="ADAL" clId="{FA5EE611-9D81-4DA6-8A31-AEA5083CA487}" dt="2022-01-25T11:53:49.826" v="1408" actId="478"/>
          <ac:picMkLst>
            <pc:docMk/>
            <pc:sldMk cId="3533072801" sldId="381"/>
            <ac:picMk id="25" creationId="{58DF6F93-FAF3-4148-BC07-77407CF6AF84}"/>
          </ac:picMkLst>
        </pc:picChg>
        <pc:picChg chg="add del">
          <ac:chgData name="David Jay" userId="b2086089-43e9-4bb2-8316-095bb6bc015c" providerId="ADAL" clId="{FA5EE611-9D81-4DA6-8A31-AEA5083CA487}" dt="2022-01-25T11:54:32.274" v="1418" actId="478"/>
          <ac:picMkLst>
            <pc:docMk/>
            <pc:sldMk cId="3533072801" sldId="381"/>
            <ac:picMk id="26" creationId="{70D727E2-646A-4522-AEDB-0C7F66843183}"/>
          </ac:picMkLst>
        </pc:picChg>
        <pc:picChg chg="add del mod">
          <ac:chgData name="David Jay" userId="b2086089-43e9-4bb2-8316-095bb6bc015c" providerId="ADAL" clId="{FA5EE611-9D81-4DA6-8A31-AEA5083CA487}" dt="2022-01-25T11:55:07.738" v="1421" actId="478"/>
          <ac:picMkLst>
            <pc:docMk/>
            <pc:sldMk cId="3533072801" sldId="381"/>
            <ac:picMk id="27" creationId="{71273F0B-17EA-4439-8FE0-445BD5FAC6F8}"/>
          </ac:picMkLst>
        </pc:picChg>
        <pc:picChg chg="add mod ord">
          <ac:chgData name="David Jay" userId="b2086089-43e9-4bb2-8316-095bb6bc015c" providerId="ADAL" clId="{FA5EE611-9D81-4DA6-8A31-AEA5083CA487}" dt="2022-01-25T11:55:28.704" v="1428" actId="167"/>
          <ac:picMkLst>
            <pc:docMk/>
            <pc:sldMk cId="3533072801" sldId="381"/>
            <ac:picMk id="29" creationId="{C20C2161-B4A8-4E4E-AF12-E621EFDEEADA}"/>
          </ac:picMkLst>
        </pc:picChg>
        <pc:picChg chg="add mod">
          <ac:chgData name="David Jay" userId="b2086089-43e9-4bb2-8316-095bb6bc015c" providerId="ADAL" clId="{FA5EE611-9D81-4DA6-8A31-AEA5083CA487}" dt="2022-01-25T11:55:50.477" v="1435" actId="1076"/>
          <ac:picMkLst>
            <pc:docMk/>
            <pc:sldMk cId="3533072801" sldId="381"/>
            <ac:picMk id="30" creationId="{6F6573EC-F082-4958-8C31-6B488AF10CA9}"/>
          </ac:picMkLst>
        </pc:picChg>
        <pc:cxnChg chg="add del mod">
          <ac:chgData name="David Jay" userId="b2086089-43e9-4bb2-8316-095bb6bc015c" providerId="ADAL" clId="{FA5EE611-9D81-4DA6-8A31-AEA5083CA487}" dt="2022-01-25T11:37:41.467" v="1329" actId="478"/>
          <ac:cxnSpMkLst>
            <pc:docMk/>
            <pc:sldMk cId="3533072801" sldId="381"/>
            <ac:cxnSpMk id="10" creationId="{B9567D86-CD62-4459-ADCF-8A52DA703A67}"/>
          </ac:cxnSpMkLst>
        </pc:cxnChg>
        <pc:cxnChg chg="add del mod">
          <ac:chgData name="David Jay" userId="b2086089-43e9-4bb2-8316-095bb6bc015c" providerId="ADAL" clId="{FA5EE611-9D81-4DA6-8A31-AEA5083CA487}" dt="2022-01-24T23:36:45.555" v="185" actId="478"/>
          <ac:cxnSpMkLst>
            <pc:docMk/>
            <pc:sldMk cId="3533072801" sldId="381"/>
            <ac:cxnSpMk id="13" creationId="{CE7D00A8-8856-4C20-B526-AE6254ED2E38}"/>
          </ac:cxnSpMkLst>
        </pc:cxnChg>
        <pc:cxnChg chg="add del mod">
          <ac:chgData name="David Jay" userId="b2086089-43e9-4bb2-8316-095bb6bc015c" providerId="ADAL" clId="{FA5EE611-9D81-4DA6-8A31-AEA5083CA487}" dt="2022-01-25T11:36:52.195" v="1320" actId="478"/>
          <ac:cxnSpMkLst>
            <pc:docMk/>
            <pc:sldMk cId="3533072801" sldId="381"/>
            <ac:cxnSpMk id="16" creationId="{1C055D7D-0CD6-4EC2-A878-DD149756C074}"/>
          </ac:cxnSpMkLst>
        </pc:cxnChg>
      </pc:sldChg>
      <pc:sldChg chg="addSp delSp modSp mod modClrScheme chgLayout modNotesTx">
        <pc:chgData name="David Jay" userId="b2086089-43e9-4bb2-8316-095bb6bc015c" providerId="ADAL" clId="{FA5EE611-9D81-4DA6-8A31-AEA5083CA487}" dt="2022-01-25T12:46:32.481" v="1610" actId="20577"/>
        <pc:sldMkLst>
          <pc:docMk/>
          <pc:sldMk cId="630234233" sldId="382"/>
        </pc:sldMkLst>
        <pc:spChg chg="mod ord">
          <ac:chgData name="David Jay" userId="b2086089-43e9-4bb2-8316-095bb6bc015c" providerId="ADAL" clId="{FA5EE611-9D81-4DA6-8A31-AEA5083CA487}" dt="2022-01-25T12:44:41.956" v="1566" actId="1076"/>
          <ac:spMkLst>
            <pc:docMk/>
            <pc:sldMk cId="630234233" sldId="382"/>
            <ac:spMk id="2" creationId="{69CDB420-9BFE-8540-9A47-7573F493D795}"/>
          </ac:spMkLst>
        </pc:spChg>
        <pc:spChg chg="del mod ord">
          <ac:chgData name="David Jay" userId="b2086089-43e9-4bb2-8316-095bb6bc015c" providerId="ADAL" clId="{FA5EE611-9D81-4DA6-8A31-AEA5083CA487}" dt="2022-01-25T12:44:00.351" v="1559" actId="700"/>
          <ac:spMkLst>
            <pc:docMk/>
            <pc:sldMk cId="630234233" sldId="382"/>
            <ac:spMk id="3" creationId="{CAE68914-8473-D747-9F04-46CB01F6405B}"/>
          </ac:spMkLst>
        </pc:spChg>
        <pc:spChg chg="add del mod ord">
          <ac:chgData name="David Jay" userId="b2086089-43e9-4bb2-8316-095bb6bc015c" providerId="ADAL" clId="{FA5EE611-9D81-4DA6-8A31-AEA5083CA487}" dt="2022-01-25T12:44:04.288" v="1560" actId="478"/>
          <ac:spMkLst>
            <pc:docMk/>
            <pc:sldMk cId="630234233" sldId="382"/>
            <ac:spMk id="4" creationId="{790B17D3-D738-47DE-9B97-C3C84EA21C7C}"/>
          </ac:spMkLst>
        </pc:spChg>
        <pc:spChg chg="add del mod ord">
          <ac:chgData name="David Jay" userId="b2086089-43e9-4bb2-8316-095bb6bc015c" providerId="ADAL" clId="{FA5EE611-9D81-4DA6-8A31-AEA5083CA487}" dt="2022-01-25T12:44:06.449" v="1561" actId="478"/>
          <ac:spMkLst>
            <pc:docMk/>
            <pc:sldMk cId="630234233" sldId="382"/>
            <ac:spMk id="5" creationId="{BF163785-30E6-44C5-AA99-D70A211FC34D}"/>
          </ac:spMkLst>
        </pc:spChg>
        <pc:spChg chg="add mod ord">
          <ac:chgData name="David Jay" userId="b2086089-43e9-4bb2-8316-095bb6bc015c" providerId="ADAL" clId="{FA5EE611-9D81-4DA6-8A31-AEA5083CA487}" dt="2022-01-25T12:44:00.351" v="1559" actId="700"/>
          <ac:spMkLst>
            <pc:docMk/>
            <pc:sldMk cId="630234233" sldId="382"/>
            <ac:spMk id="6" creationId="{A590A79B-8D64-4428-86B2-837719110801}"/>
          </ac:spMkLst>
        </pc:spChg>
        <pc:picChg chg="add mod">
          <ac:chgData name="David Jay" userId="b2086089-43e9-4bb2-8316-095bb6bc015c" providerId="ADAL" clId="{FA5EE611-9D81-4DA6-8A31-AEA5083CA487}" dt="2022-01-25T12:46:16.924" v="1592" actId="1076"/>
          <ac:picMkLst>
            <pc:docMk/>
            <pc:sldMk cId="630234233" sldId="382"/>
            <ac:picMk id="2050" creationId="{37B9BF05-931F-4946-8C52-634FD73872F9}"/>
          </ac:picMkLst>
        </pc:picChg>
        <pc:picChg chg="add mod">
          <ac:chgData name="David Jay" userId="b2086089-43e9-4bb2-8316-095bb6bc015c" providerId="ADAL" clId="{FA5EE611-9D81-4DA6-8A31-AEA5083CA487}" dt="2022-01-25T12:46:20.380" v="1593" actId="1076"/>
          <ac:picMkLst>
            <pc:docMk/>
            <pc:sldMk cId="630234233" sldId="382"/>
            <ac:picMk id="2052" creationId="{68419499-BB87-4046-AD5B-1A17544E8F63}"/>
          </ac:picMkLst>
        </pc:picChg>
        <pc:picChg chg="add mod">
          <ac:chgData name="David Jay" userId="b2086089-43e9-4bb2-8316-095bb6bc015c" providerId="ADAL" clId="{FA5EE611-9D81-4DA6-8A31-AEA5083CA487}" dt="2022-01-25T12:46:16.924" v="1592" actId="1076"/>
          <ac:picMkLst>
            <pc:docMk/>
            <pc:sldMk cId="630234233" sldId="382"/>
            <ac:picMk id="2054" creationId="{C66F1514-AE20-40F8-8CA3-EDEFF67090A2}"/>
          </ac:picMkLst>
        </pc:picChg>
        <pc:picChg chg="add mod">
          <ac:chgData name="David Jay" userId="b2086089-43e9-4bb2-8316-095bb6bc015c" providerId="ADAL" clId="{FA5EE611-9D81-4DA6-8A31-AEA5083CA487}" dt="2022-01-25T12:46:20.380" v="1593" actId="1076"/>
          <ac:picMkLst>
            <pc:docMk/>
            <pc:sldMk cId="630234233" sldId="382"/>
            <ac:picMk id="2056" creationId="{2E203821-D29B-4B0B-A9DF-A866B5A45B20}"/>
          </ac:picMkLst>
        </pc:picChg>
      </pc:sldChg>
      <pc:sldChg chg="addSp modSp mod">
        <pc:chgData name="David Jay" userId="b2086089-43e9-4bb2-8316-095bb6bc015c" providerId="ADAL" clId="{FA5EE611-9D81-4DA6-8A31-AEA5083CA487}" dt="2022-01-25T12:31:27.865" v="1558" actId="1076"/>
        <pc:sldMkLst>
          <pc:docMk/>
          <pc:sldMk cId="2507237681" sldId="386"/>
        </pc:sldMkLst>
        <pc:spChg chg="add mod">
          <ac:chgData name="David Jay" userId="b2086089-43e9-4bb2-8316-095bb6bc015c" providerId="ADAL" clId="{FA5EE611-9D81-4DA6-8A31-AEA5083CA487}" dt="2022-01-25T12:31:27.865" v="1558" actId="1076"/>
          <ac:spMkLst>
            <pc:docMk/>
            <pc:sldMk cId="2507237681" sldId="386"/>
            <ac:spMk id="5" creationId="{C8DA592C-037C-483D-8D80-12705F4DF272}"/>
          </ac:spMkLst>
        </pc:spChg>
        <pc:spChg chg="add mod">
          <ac:chgData name="David Jay" userId="b2086089-43e9-4bb2-8316-095bb6bc015c" providerId="ADAL" clId="{FA5EE611-9D81-4DA6-8A31-AEA5083CA487}" dt="2022-01-25T12:31:06.601" v="1554" actId="1076"/>
          <ac:spMkLst>
            <pc:docMk/>
            <pc:sldMk cId="2507237681" sldId="386"/>
            <ac:spMk id="14" creationId="{DA5AF300-7404-4E4F-AE47-B23B233ECE7F}"/>
          </ac:spMkLst>
        </pc:spChg>
        <pc:picChg chg="mod">
          <ac:chgData name="David Jay" userId="b2086089-43e9-4bb2-8316-095bb6bc015c" providerId="ADAL" clId="{FA5EE611-9D81-4DA6-8A31-AEA5083CA487}" dt="2022-01-25T12:28:11.397" v="1543" actId="1076"/>
          <ac:picMkLst>
            <pc:docMk/>
            <pc:sldMk cId="2507237681" sldId="386"/>
            <ac:picMk id="7" creationId="{1913F6D0-42AD-7743-99CB-158573C97F4D}"/>
          </ac:picMkLst>
        </pc:picChg>
      </pc:sldChg>
      <pc:sldChg chg="addSp delSp modSp new mod">
        <pc:chgData name="David Jay" userId="b2086089-43e9-4bb2-8316-095bb6bc015c" providerId="ADAL" clId="{FA5EE611-9D81-4DA6-8A31-AEA5083CA487}" dt="2022-01-27T18:31:55.054" v="1803" actId="1582"/>
        <pc:sldMkLst>
          <pc:docMk/>
          <pc:sldMk cId="2021092164" sldId="387"/>
        </pc:sldMkLst>
        <pc:spChg chg="mod">
          <ac:chgData name="David Jay" userId="b2086089-43e9-4bb2-8316-095bb6bc015c" providerId="ADAL" clId="{FA5EE611-9D81-4DA6-8A31-AEA5083CA487}" dt="2022-01-27T18:30:26.993" v="1793" actId="27636"/>
          <ac:spMkLst>
            <pc:docMk/>
            <pc:sldMk cId="2021092164" sldId="387"/>
            <ac:spMk id="2" creationId="{59E960D9-A54D-48C9-A5C2-67489E2ED077}"/>
          </ac:spMkLst>
        </pc:spChg>
        <pc:spChg chg="del">
          <ac:chgData name="David Jay" userId="b2086089-43e9-4bb2-8316-095bb6bc015c" providerId="ADAL" clId="{FA5EE611-9D81-4DA6-8A31-AEA5083CA487}" dt="2022-01-27T18:30:29.501" v="1794" actId="478"/>
          <ac:spMkLst>
            <pc:docMk/>
            <pc:sldMk cId="2021092164" sldId="387"/>
            <ac:spMk id="3" creationId="{66FF9BDF-6C47-46CB-BF9B-6874CB59D79A}"/>
          </ac:spMkLst>
        </pc:spChg>
        <pc:spChg chg="del">
          <ac:chgData name="David Jay" userId="b2086089-43e9-4bb2-8316-095bb6bc015c" providerId="ADAL" clId="{FA5EE611-9D81-4DA6-8A31-AEA5083CA487}" dt="2022-01-27T18:30:30.605" v="1795" actId="478"/>
          <ac:spMkLst>
            <pc:docMk/>
            <pc:sldMk cId="2021092164" sldId="387"/>
            <ac:spMk id="4" creationId="{98202EBE-3B2F-4DE6-914B-D16A831AD8F0}"/>
          </ac:spMkLst>
        </pc:spChg>
        <pc:picChg chg="add mod">
          <ac:chgData name="David Jay" userId="b2086089-43e9-4bb2-8316-095bb6bc015c" providerId="ADAL" clId="{FA5EE611-9D81-4DA6-8A31-AEA5083CA487}" dt="2022-01-27T18:31:55.054" v="1803" actId="1582"/>
          <ac:picMkLst>
            <pc:docMk/>
            <pc:sldMk cId="2021092164" sldId="387"/>
            <ac:picMk id="8" creationId="{35C80F8F-8E34-4C67-943D-CFE655ADA573}"/>
          </ac:picMkLst>
        </pc:picChg>
      </pc:sldChg>
      <pc:sldChg chg="modSp add del mod">
        <pc:chgData name="David Jay" userId="b2086089-43e9-4bb2-8316-095bb6bc015c" providerId="ADAL" clId="{FA5EE611-9D81-4DA6-8A31-AEA5083CA487}" dt="2022-01-27T19:43:37.391" v="1908"/>
        <pc:sldMkLst>
          <pc:docMk/>
          <pc:sldMk cId="741783347" sldId="388"/>
        </pc:sldMkLst>
        <pc:spChg chg="mod">
          <ac:chgData name="David Jay" userId="b2086089-43e9-4bb2-8316-095bb6bc015c" providerId="ADAL" clId="{FA5EE611-9D81-4DA6-8A31-AEA5083CA487}" dt="2022-01-27T19:43:36.559" v="1907" actId="207"/>
          <ac:spMkLst>
            <pc:docMk/>
            <pc:sldMk cId="741783347" sldId="388"/>
            <ac:spMk id="17" creationId="{478161D8-1FFF-7C47-870F-59E0DD0C8B1E}"/>
          </ac:spMkLst>
        </pc:spChg>
      </pc:sldChg>
      <pc:sldChg chg="addSp delSp modSp add del mod chgLayout">
        <pc:chgData name="David Jay" userId="b2086089-43e9-4bb2-8316-095bb6bc015c" providerId="ADAL" clId="{FA5EE611-9D81-4DA6-8A31-AEA5083CA487}" dt="2022-01-27T19:42:55.124" v="1899" actId="47"/>
        <pc:sldMkLst>
          <pc:docMk/>
          <pc:sldMk cId="2779056434" sldId="388"/>
        </pc:sldMkLst>
        <pc:spChg chg="add del mod">
          <ac:chgData name="David Jay" userId="b2086089-43e9-4bb2-8316-095bb6bc015c" providerId="ADAL" clId="{FA5EE611-9D81-4DA6-8A31-AEA5083CA487}" dt="2022-01-27T19:42:43.710" v="1898" actId="6264"/>
          <ac:spMkLst>
            <pc:docMk/>
            <pc:sldMk cId="2779056434" sldId="388"/>
            <ac:spMk id="2" creationId="{30813749-3C28-4FEC-ADDF-DC694512C749}"/>
          </ac:spMkLst>
        </pc:spChg>
        <pc:spChg chg="mod ord">
          <ac:chgData name="David Jay" userId="b2086089-43e9-4bb2-8316-095bb6bc015c" providerId="ADAL" clId="{FA5EE611-9D81-4DA6-8A31-AEA5083CA487}" dt="2022-01-27T19:42:43.710" v="1898" actId="6264"/>
          <ac:spMkLst>
            <pc:docMk/>
            <pc:sldMk cId="2779056434" sldId="388"/>
            <ac:spMk id="3" creationId="{376F5525-BA5D-4E64-86F9-A9742CCBF423}"/>
          </ac:spMkLst>
        </pc:spChg>
        <pc:spChg chg="mod ord">
          <ac:chgData name="David Jay" userId="b2086089-43e9-4bb2-8316-095bb6bc015c" providerId="ADAL" clId="{FA5EE611-9D81-4DA6-8A31-AEA5083CA487}" dt="2022-01-27T19:42:43.710" v="1898" actId="6264"/>
          <ac:spMkLst>
            <pc:docMk/>
            <pc:sldMk cId="2779056434" sldId="388"/>
            <ac:spMk id="5" creationId="{A9612D56-EBED-452B-9ADC-7D521226607F}"/>
          </ac:spMkLst>
        </pc:spChg>
        <pc:spChg chg="mod ord">
          <ac:chgData name="David Jay" userId="b2086089-43e9-4bb2-8316-095bb6bc015c" providerId="ADAL" clId="{FA5EE611-9D81-4DA6-8A31-AEA5083CA487}" dt="2022-01-27T19:42:43.710" v="1898" actId="6264"/>
          <ac:spMkLst>
            <pc:docMk/>
            <pc:sldMk cId="2779056434" sldId="388"/>
            <ac:spMk id="8" creationId="{3F1D755B-C7CD-42CD-B1B1-B7E1935481A9}"/>
          </ac:spMkLst>
        </pc:spChg>
        <pc:spChg chg="add del mod">
          <ac:chgData name="David Jay" userId="b2086089-43e9-4bb2-8316-095bb6bc015c" providerId="ADAL" clId="{FA5EE611-9D81-4DA6-8A31-AEA5083CA487}" dt="2022-01-27T19:42:43.710" v="1898" actId="6264"/>
          <ac:spMkLst>
            <pc:docMk/>
            <pc:sldMk cId="2779056434" sldId="388"/>
            <ac:spMk id="9" creationId="{BDBC28FD-1F7D-4877-AB78-4B57F0AD2DEA}"/>
          </ac:spMkLst>
        </pc:spChg>
        <pc:spChg chg="add del mod">
          <ac:chgData name="David Jay" userId="b2086089-43e9-4bb2-8316-095bb6bc015c" providerId="ADAL" clId="{FA5EE611-9D81-4DA6-8A31-AEA5083CA487}" dt="2022-01-27T19:42:43.710" v="1898" actId="6264"/>
          <ac:spMkLst>
            <pc:docMk/>
            <pc:sldMk cId="2779056434" sldId="388"/>
            <ac:spMk id="12" creationId="{6F0F4B6E-5347-4291-AD5A-5F551FB83D7E}"/>
          </ac:spMkLst>
        </pc:spChg>
        <pc:spChg chg="add mod ord">
          <ac:chgData name="David Jay" userId="b2086089-43e9-4bb2-8316-095bb6bc015c" providerId="ADAL" clId="{FA5EE611-9D81-4DA6-8A31-AEA5083CA487}" dt="2022-01-27T19:42:43.710" v="1898" actId="6264"/>
          <ac:spMkLst>
            <pc:docMk/>
            <pc:sldMk cId="2779056434" sldId="388"/>
            <ac:spMk id="16" creationId="{B4C0D99B-A3EF-421C-B2C9-57ECABB17F91}"/>
          </ac:spMkLst>
        </pc:spChg>
        <pc:spChg chg="add mod ord">
          <ac:chgData name="David Jay" userId="b2086089-43e9-4bb2-8316-095bb6bc015c" providerId="ADAL" clId="{FA5EE611-9D81-4DA6-8A31-AEA5083CA487}" dt="2022-01-27T19:42:43.710" v="1898" actId="6264"/>
          <ac:spMkLst>
            <pc:docMk/>
            <pc:sldMk cId="2779056434" sldId="388"/>
            <ac:spMk id="18" creationId="{6A042350-82EA-4286-A42A-E68D01A502FB}"/>
          </ac:spMkLst>
        </pc:spChg>
        <pc:picChg chg="mod">
          <ac:chgData name="David Jay" userId="b2086089-43e9-4bb2-8316-095bb6bc015c" providerId="ADAL" clId="{FA5EE611-9D81-4DA6-8A31-AEA5083CA487}" dt="2022-01-27T19:42:38.622" v="1897" actId="1076"/>
          <ac:picMkLst>
            <pc:docMk/>
            <pc:sldMk cId="2779056434" sldId="388"/>
            <ac:picMk id="6" creationId="{8F8EB8DE-0457-4ED1-B29A-07F76B275376}"/>
          </ac:picMkLst>
        </pc:picChg>
      </pc:sldChg>
      <pc:sldChg chg="addSp delSp modSp add del mod addAnim delAnim modAnim">
        <pc:chgData name="David Jay" userId="b2086089-43e9-4bb2-8316-095bb6bc015c" providerId="ADAL" clId="{FA5EE611-9D81-4DA6-8A31-AEA5083CA487}" dt="2022-01-27T19:47:43.424" v="1931" actId="47"/>
        <pc:sldMkLst>
          <pc:docMk/>
          <pc:sldMk cId="3634403549" sldId="388"/>
        </pc:sldMkLst>
        <pc:spChg chg="mod">
          <ac:chgData name="David Jay" userId="b2086089-43e9-4bb2-8316-095bb6bc015c" providerId="ADAL" clId="{FA5EE611-9D81-4DA6-8A31-AEA5083CA487}" dt="2022-01-27T19:44:19.739" v="1921" actId="1076"/>
          <ac:spMkLst>
            <pc:docMk/>
            <pc:sldMk cId="3634403549" sldId="388"/>
            <ac:spMk id="2" creationId="{CC435950-AFDD-4790-BBF0-6EDE1EDF8029}"/>
          </ac:spMkLst>
        </pc:spChg>
        <pc:spChg chg="add del mod">
          <ac:chgData name="David Jay" userId="b2086089-43e9-4bb2-8316-095bb6bc015c" providerId="ADAL" clId="{FA5EE611-9D81-4DA6-8A31-AEA5083CA487}" dt="2022-01-27T19:44:47.245" v="1930" actId="1076"/>
          <ac:spMkLst>
            <pc:docMk/>
            <pc:sldMk cId="3634403549" sldId="388"/>
            <ac:spMk id="16" creationId="{1F54AE87-B58D-7C49-AF4C-1A65F51A1146}"/>
          </ac:spMkLst>
        </pc:spChg>
        <pc:spChg chg="add del mod">
          <ac:chgData name="David Jay" userId="b2086089-43e9-4bb2-8316-095bb6bc015c" providerId="ADAL" clId="{FA5EE611-9D81-4DA6-8A31-AEA5083CA487}" dt="2022-01-27T19:44:37.081" v="1929" actId="1076"/>
          <ac:spMkLst>
            <pc:docMk/>
            <pc:sldMk cId="3634403549" sldId="388"/>
            <ac:spMk id="17" creationId="{478161D8-1FFF-7C47-870F-59E0DD0C8B1E}"/>
          </ac:spMkLst>
        </pc:spChg>
        <pc:spChg chg="add del mod">
          <ac:chgData name="David Jay" userId="b2086089-43e9-4bb2-8316-095bb6bc015c" providerId="ADAL" clId="{FA5EE611-9D81-4DA6-8A31-AEA5083CA487}" dt="2022-01-27T19:44:20.803" v="1922"/>
          <ac:spMkLst>
            <pc:docMk/>
            <pc:sldMk cId="3634403549" sldId="388"/>
            <ac:spMk id="21" creationId="{14733EE3-725C-493A-86C9-0C0DAF8F3248}"/>
          </ac:spMkLst>
        </pc:spChg>
        <pc:spChg chg="mod">
          <ac:chgData name="David Jay" userId="b2086089-43e9-4bb2-8316-095bb6bc015c" providerId="ADAL" clId="{FA5EE611-9D81-4DA6-8A31-AEA5083CA487}" dt="2022-01-27T19:44:20.803" v="1922"/>
          <ac:spMkLst>
            <pc:docMk/>
            <pc:sldMk cId="3634403549" sldId="388"/>
            <ac:spMk id="22" creationId="{36E643E8-72E8-4B74-BDF1-AA93DB3668BD}"/>
          </ac:spMkLst>
        </pc:spChg>
        <pc:spChg chg="add del mod">
          <ac:chgData name="David Jay" userId="b2086089-43e9-4bb2-8316-095bb6bc015c" providerId="ADAL" clId="{FA5EE611-9D81-4DA6-8A31-AEA5083CA487}" dt="2022-01-27T19:44:20.803" v="1922"/>
          <ac:spMkLst>
            <pc:docMk/>
            <pc:sldMk cId="3634403549" sldId="388"/>
            <ac:spMk id="23" creationId="{8564B878-42E6-4EF1-9578-3242D921699A}"/>
          </ac:spMkLst>
        </pc:spChg>
        <pc:spChg chg="mod">
          <ac:chgData name="David Jay" userId="b2086089-43e9-4bb2-8316-095bb6bc015c" providerId="ADAL" clId="{FA5EE611-9D81-4DA6-8A31-AEA5083CA487}" dt="2022-01-27T19:44:32.842" v="1926"/>
          <ac:spMkLst>
            <pc:docMk/>
            <pc:sldMk cId="3634403549" sldId="388"/>
            <ac:spMk id="24" creationId="{38EAF5B9-BB88-43E0-8979-B198D40EF7D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8EBFFF-743D-4A7D-B014-CF6D7394534C}" type="doc">
      <dgm:prSet loTypeId="urn:microsoft.com/office/officeart/2005/8/layout/chevron2" loCatId="process" qsTypeId="urn:microsoft.com/office/officeart/2005/8/quickstyle/simple2" qsCatId="simple" csTypeId="urn:microsoft.com/office/officeart/2005/8/colors/accent2_2" csCatId="accent2" phldr="1"/>
      <dgm:spPr/>
      <dgm:t>
        <a:bodyPr/>
        <a:lstStyle/>
        <a:p>
          <a:endParaRPr lang="en-US"/>
        </a:p>
      </dgm:t>
    </dgm:pt>
    <dgm:pt modelId="{2221ACAC-095B-416F-9862-B13633EFC8C7}">
      <dgm:prSet phldrT="[Text]" phldr="0"/>
      <dgm:spPr/>
      <dgm:t>
        <a:bodyPr/>
        <a:lstStyle/>
        <a:p>
          <a:pPr rtl="0"/>
          <a:r>
            <a:rPr lang="en-US">
              <a:latin typeface="Arial Black" panose="020B0A04020102020204"/>
            </a:rPr>
            <a:t>Customer Needs</a:t>
          </a:r>
          <a:endParaRPr lang="en-US"/>
        </a:p>
      </dgm:t>
    </dgm:pt>
    <dgm:pt modelId="{D211B8F6-DA50-4984-83D8-1D23B45BE1F4}" type="parTrans" cxnId="{4A4C9BD0-F619-44A2-9D0E-7D83B700745A}">
      <dgm:prSet/>
      <dgm:spPr/>
      <dgm:t>
        <a:bodyPr/>
        <a:lstStyle/>
        <a:p>
          <a:endParaRPr lang="en-US"/>
        </a:p>
      </dgm:t>
    </dgm:pt>
    <dgm:pt modelId="{8CA88540-3718-4052-93D0-65FB3AE096DF}" type="sibTrans" cxnId="{4A4C9BD0-F619-44A2-9D0E-7D83B700745A}">
      <dgm:prSet/>
      <dgm:spPr/>
      <dgm:t>
        <a:bodyPr/>
        <a:lstStyle/>
        <a:p>
          <a:endParaRPr lang="en-US"/>
        </a:p>
      </dgm:t>
    </dgm:pt>
    <dgm:pt modelId="{CD2BB017-E026-4C77-A860-158BC3B8FDBC}">
      <dgm:prSet phldrT="[Text]" phldr="0"/>
      <dgm:spPr/>
      <dgm:t>
        <a:bodyPr/>
        <a:lstStyle/>
        <a:p>
          <a:pPr rtl="0"/>
          <a:r>
            <a:rPr lang="en-US">
              <a:latin typeface="Arial Black" panose="020B0A04020102020204"/>
            </a:rPr>
            <a:t>Comply with SAE guidelines</a:t>
          </a:r>
          <a:endParaRPr lang="en-US"/>
        </a:p>
      </dgm:t>
    </dgm:pt>
    <dgm:pt modelId="{CB34FEC0-3271-4BD2-BB7D-8B13C53701C3}" type="parTrans" cxnId="{D61C2239-37A4-491F-8789-50771B9088F8}">
      <dgm:prSet/>
      <dgm:spPr/>
      <dgm:t>
        <a:bodyPr/>
        <a:lstStyle/>
        <a:p>
          <a:endParaRPr lang="en-US"/>
        </a:p>
      </dgm:t>
    </dgm:pt>
    <dgm:pt modelId="{2B1E82A0-EB9D-4AA7-B283-938E3B6296EA}" type="sibTrans" cxnId="{D61C2239-37A4-491F-8789-50771B9088F8}">
      <dgm:prSet/>
      <dgm:spPr/>
      <dgm:t>
        <a:bodyPr/>
        <a:lstStyle/>
        <a:p>
          <a:endParaRPr lang="en-US"/>
        </a:p>
      </dgm:t>
    </dgm:pt>
    <dgm:pt modelId="{08260CC2-5315-4E3C-BFB3-F9CE6E85F806}">
      <dgm:prSet phldr="0"/>
      <dgm:spPr/>
      <dgm:t>
        <a:bodyPr/>
        <a:lstStyle/>
        <a:p>
          <a:pPr rtl="0"/>
          <a:r>
            <a:rPr lang="en-US">
              <a:latin typeface="Arial Black" panose="020B0A04020102020204"/>
            </a:rPr>
            <a:t>Engineering Characteristics</a:t>
          </a:r>
          <a:endParaRPr lang="en-US"/>
        </a:p>
      </dgm:t>
    </dgm:pt>
    <dgm:pt modelId="{4DFE505F-A1A6-497F-9218-3235B7C50313}" type="parTrans" cxnId="{70B833AD-3841-4B47-9E63-89FA963E0A2F}">
      <dgm:prSet/>
      <dgm:spPr/>
      <dgm:t>
        <a:bodyPr/>
        <a:lstStyle/>
        <a:p>
          <a:endParaRPr lang="en-US"/>
        </a:p>
      </dgm:t>
    </dgm:pt>
    <dgm:pt modelId="{629E00BD-D979-4558-A81C-92E7FD9C2581}" type="sibTrans" cxnId="{70B833AD-3841-4B47-9E63-89FA963E0A2F}">
      <dgm:prSet/>
      <dgm:spPr/>
      <dgm:t>
        <a:bodyPr/>
        <a:lstStyle/>
        <a:p>
          <a:endParaRPr lang="en-US"/>
        </a:p>
      </dgm:t>
    </dgm:pt>
    <dgm:pt modelId="{9E58327F-58AD-4961-810B-CFC4EF9B78BF}">
      <dgm:prSet phldr="0"/>
      <dgm:spPr/>
      <dgm:t>
        <a:bodyPr/>
        <a:lstStyle/>
        <a:p>
          <a:r>
            <a:rPr lang="en-US" b="0">
              <a:latin typeface="Arial Black" panose="020B0A04020102020204"/>
            </a:rPr>
            <a:t>Weight</a:t>
          </a:r>
        </a:p>
      </dgm:t>
    </dgm:pt>
    <dgm:pt modelId="{E8BF2673-1CB8-40DD-A91A-D51F6EBAD958}" type="parTrans" cxnId="{92EE5691-45E8-48CC-9842-86DBD8BEE722}">
      <dgm:prSet/>
      <dgm:spPr/>
      <dgm:t>
        <a:bodyPr/>
        <a:lstStyle/>
        <a:p>
          <a:endParaRPr lang="en-US"/>
        </a:p>
      </dgm:t>
    </dgm:pt>
    <dgm:pt modelId="{0A84A59D-8E02-4EBF-916C-72FACB75F2CF}" type="sibTrans" cxnId="{92EE5691-45E8-48CC-9842-86DBD8BEE722}">
      <dgm:prSet/>
      <dgm:spPr/>
      <dgm:t>
        <a:bodyPr/>
        <a:lstStyle/>
        <a:p>
          <a:endParaRPr lang="en-US"/>
        </a:p>
      </dgm:t>
    </dgm:pt>
    <dgm:pt modelId="{168A7B7F-30B9-4B1C-BE91-B0D5E5BF787B}">
      <dgm:prSet phldr="0"/>
      <dgm:spPr/>
      <dgm:t>
        <a:bodyPr/>
        <a:lstStyle/>
        <a:p>
          <a:pPr rtl="0"/>
          <a:r>
            <a:rPr lang="en-US" b="0">
              <a:latin typeface="Arial Black" panose="020B0A04020102020204"/>
            </a:rPr>
            <a:t>Control Surface Deflection</a:t>
          </a:r>
        </a:p>
      </dgm:t>
    </dgm:pt>
    <dgm:pt modelId="{87100DD7-FA3F-4708-957C-1C50CF726A54}" type="parTrans" cxnId="{7CC9CC75-0EAB-4C7C-8F05-F4FA68A63581}">
      <dgm:prSet/>
      <dgm:spPr/>
      <dgm:t>
        <a:bodyPr/>
        <a:lstStyle/>
        <a:p>
          <a:endParaRPr lang="en-US"/>
        </a:p>
      </dgm:t>
    </dgm:pt>
    <dgm:pt modelId="{B967A4D0-8F20-4293-8473-1043127D5B70}" type="sibTrans" cxnId="{7CC9CC75-0EAB-4C7C-8F05-F4FA68A63581}">
      <dgm:prSet/>
      <dgm:spPr/>
      <dgm:t>
        <a:bodyPr/>
        <a:lstStyle/>
        <a:p>
          <a:endParaRPr lang="en-US"/>
        </a:p>
      </dgm:t>
    </dgm:pt>
    <dgm:pt modelId="{0FE8FC38-52F7-4911-8289-882FBCD111DC}">
      <dgm:prSet phldr="0"/>
      <dgm:spPr/>
      <dgm:t>
        <a:bodyPr/>
        <a:lstStyle/>
        <a:p>
          <a:pPr rtl="0"/>
          <a:r>
            <a:rPr lang="en-US" b="0">
              <a:latin typeface="Arial Black" panose="020B0A04020102020204"/>
            </a:rPr>
            <a:t>Static Margin</a:t>
          </a:r>
        </a:p>
      </dgm:t>
    </dgm:pt>
    <dgm:pt modelId="{92364207-0E2E-4CB4-A4B1-84889C88E674}" type="parTrans" cxnId="{EFBA641B-EA6B-4F26-8BEC-16FA9775030E}">
      <dgm:prSet/>
      <dgm:spPr/>
      <dgm:t>
        <a:bodyPr/>
        <a:lstStyle/>
        <a:p>
          <a:endParaRPr lang="en-US"/>
        </a:p>
      </dgm:t>
    </dgm:pt>
    <dgm:pt modelId="{D6D7B4BD-561F-4E8C-8877-47169E1E6B8A}" type="sibTrans" cxnId="{EFBA641B-EA6B-4F26-8BEC-16FA9775030E}">
      <dgm:prSet/>
      <dgm:spPr/>
      <dgm:t>
        <a:bodyPr/>
        <a:lstStyle/>
        <a:p>
          <a:endParaRPr lang="en-US"/>
        </a:p>
      </dgm:t>
    </dgm:pt>
    <dgm:pt modelId="{BEE2D459-B14D-4574-A554-87B985DAA33D}">
      <dgm:prSet phldr="0"/>
      <dgm:spPr/>
      <dgm:t>
        <a:bodyPr/>
        <a:lstStyle/>
        <a:p>
          <a:pPr rtl="0"/>
          <a:r>
            <a:rPr lang="en-US" b="0">
              <a:latin typeface="Arial Black" panose="020B0A04020102020204"/>
            </a:rPr>
            <a:t>Thrust Force</a:t>
          </a:r>
        </a:p>
      </dgm:t>
    </dgm:pt>
    <dgm:pt modelId="{80F2376C-4E68-4DAB-8305-F19729E1AD1A}" type="parTrans" cxnId="{6E245206-8564-470B-AB54-62A1B2FF7F5C}">
      <dgm:prSet/>
      <dgm:spPr/>
      <dgm:t>
        <a:bodyPr/>
        <a:lstStyle/>
        <a:p>
          <a:endParaRPr lang="en-US"/>
        </a:p>
      </dgm:t>
    </dgm:pt>
    <dgm:pt modelId="{400774F2-9DA2-4493-9DBC-FA62CFECDBFB}" type="sibTrans" cxnId="{6E245206-8564-470B-AB54-62A1B2FF7F5C}">
      <dgm:prSet/>
      <dgm:spPr/>
      <dgm:t>
        <a:bodyPr/>
        <a:lstStyle/>
        <a:p>
          <a:endParaRPr lang="en-US"/>
        </a:p>
      </dgm:t>
    </dgm:pt>
    <dgm:pt modelId="{3D355141-DBC0-433A-8F0E-31079C37BC86}">
      <dgm:prSet phldr="0"/>
      <dgm:spPr/>
      <dgm:t>
        <a:bodyPr/>
        <a:lstStyle/>
        <a:p>
          <a:pPr rtl="0"/>
          <a:r>
            <a:rPr lang="en-US" b="0">
              <a:latin typeface="Arial Black" panose="020B0A04020102020204"/>
            </a:rPr>
            <a:t>Resistance to stress</a:t>
          </a:r>
        </a:p>
      </dgm:t>
    </dgm:pt>
    <dgm:pt modelId="{F8814B82-1006-447E-AA33-28E3F31C5437}" type="parTrans" cxnId="{734B7C60-2EA8-495A-9437-47C68D8C2499}">
      <dgm:prSet/>
      <dgm:spPr/>
      <dgm:t>
        <a:bodyPr/>
        <a:lstStyle/>
        <a:p>
          <a:endParaRPr lang="en-US"/>
        </a:p>
      </dgm:t>
    </dgm:pt>
    <dgm:pt modelId="{C9496EDC-6FEA-44A3-A5B5-392563F323E9}" type="sibTrans" cxnId="{734B7C60-2EA8-495A-9437-47C68D8C2499}">
      <dgm:prSet/>
      <dgm:spPr/>
      <dgm:t>
        <a:bodyPr/>
        <a:lstStyle/>
        <a:p>
          <a:endParaRPr lang="en-US"/>
        </a:p>
      </dgm:t>
    </dgm:pt>
    <dgm:pt modelId="{3585AA7A-6548-4577-AC88-C8D4F0F4A55F}">
      <dgm:prSet phldr="0"/>
      <dgm:spPr/>
      <dgm:t>
        <a:bodyPr/>
        <a:lstStyle/>
        <a:p>
          <a:r>
            <a:rPr lang="en-US">
              <a:latin typeface="Arial Black" panose="020B0A04020102020204"/>
            </a:rPr>
            <a:t>Innovate</a:t>
          </a:r>
        </a:p>
      </dgm:t>
    </dgm:pt>
    <dgm:pt modelId="{BC8CA579-EE83-4167-9A59-E4D74BC719D2}" type="parTrans" cxnId="{685EEC7D-56D3-4849-8386-2A13CA603AAD}">
      <dgm:prSet/>
      <dgm:spPr/>
      <dgm:t>
        <a:bodyPr/>
        <a:lstStyle/>
        <a:p>
          <a:endParaRPr lang="en-US"/>
        </a:p>
      </dgm:t>
    </dgm:pt>
    <dgm:pt modelId="{C5D8AA9F-784D-4C17-9895-4A7A18DC6CC2}" type="sibTrans" cxnId="{685EEC7D-56D3-4849-8386-2A13CA603AAD}">
      <dgm:prSet/>
      <dgm:spPr/>
      <dgm:t>
        <a:bodyPr/>
        <a:lstStyle/>
        <a:p>
          <a:endParaRPr lang="en-US"/>
        </a:p>
      </dgm:t>
    </dgm:pt>
    <dgm:pt modelId="{2CC5A72B-B0E4-48F3-8AEC-C5D44A85A35C}">
      <dgm:prSet phldr="0"/>
      <dgm:spPr/>
      <dgm:t>
        <a:bodyPr/>
        <a:lstStyle/>
        <a:p>
          <a:pPr rtl="0"/>
          <a:r>
            <a:rPr lang="en-US">
              <a:latin typeface="Arial Black" panose="020B0A04020102020204"/>
            </a:rPr>
            <a:t>3D Printed </a:t>
          </a:r>
        </a:p>
      </dgm:t>
    </dgm:pt>
    <dgm:pt modelId="{4B3D4530-F977-4E65-A6B5-398DED7841BF}" type="parTrans" cxnId="{30263AB9-CCE0-4ED9-8E32-1136F8BFD408}">
      <dgm:prSet/>
      <dgm:spPr/>
      <dgm:t>
        <a:bodyPr/>
        <a:lstStyle/>
        <a:p>
          <a:endParaRPr lang="en-US"/>
        </a:p>
      </dgm:t>
    </dgm:pt>
    <dgm:pt modelId="{BE43681D-F973-4FFD-8229-B396146BC60F}" type="sibTrans" cxnId="{30263AB9-CCE0-4ED9-8E32-1136F8BFD408}">
      <dgm:prSet/>
      <dgm:spPr/>
      <dgm:t>
        <a:bodyPr/>
        <a:lstStyle/>
        <a:p>
          <a:endParaRPr lang="en-US"/>
        </a:p>
      </dgm:t>
    </dgm:pt>
    <dgm:pt modelId="{8CA8EF96-9247-46D7-902A-39C5EB5AE0F4}" type="pres">
      <dgm:prSet presAssocID="{498EBFFF-743D-4A7D-B014-CF6D7394534C}" presName="linearFlow" presStyleCnt="0">
        <dgm:presLayoutVars>
          <dgm:dir/>
          <dgm:animLvl val="lvl"/>
          <dgm:resizeHandles val="exact"/>
        </dgm:presLayoutVars>
      </dgm:prSet>
      <dgm:spPr/>
    </dgm:pt>
    <dgm:pt modelId="{B0A3E88E-2EF1-40CE-8F96-392617D4E0EC}" type="pres">
      <dgm:prSet presAssocID="{2221ACAC-095B-416F-9862-B13633EFC8C7}" presName="composite" presStyleCnt="0"/>
      <dgm:spPr/>
    </dgm:pt>
    <dgm:pt modelId="{E2FD63C3-F66D-48BB-8A22-75B01A753A78}" type="pres">
      <dgm:prSet presAssocID="{2221ACAC-095B-416F-9862-B13633EFC8C7}" presName="parentText" presStyleLbl="alignNode1" presStyleIdx="0" presStyleCnt="2">
        <dgm:presLayoutVars>
          <dgm:chMax val="1"/>
          <dgm:bulletEnabled val="1"/>
        </dgm:presLayoutVars>
      </dgm:prSet>
      <dgm:spPr/>
    </dgm:pt>
    <dgm:pt modelId="{F019AF31-A68F-42E8-AF8C-FA52B2E75594}" type="pres">
      <dgm:prSet presAssocID="{2221ACAC-095B-416F-9862-B13633EFC8C7}" presName="descendantText" presStyleLbl="alignAcc1" presStyleIdx="0" presStyleCnt="2">
        <dgm:presLayoutVars>
          <dgm:bulletEnabled val="1"/>
        </dgm:presLayoutVars>
      </dgm:prSet>
      <dgm:spPr/>
    </dgm:pt>
    <dgm:pt modelId="{DE58726D-5AE8-4EFA-8546-C1195D874C48}" type="pres">
      <dgm:prSet presAssocID="{8CA88540-3718-4052-93D0-65FB3AE096DF}" presName="sp" presStyleCnt="0"/>
      <dgm:spPr/>
    </dgm:pt>
    <dgm:pt modelId="{601966A2-AD70-4880-999D-156D386454A8}" type="pres">
      <dgm:prSet presAssocID="{08260CC2-5315-4E3C-BFB3-F9CE6E85F806}" presName="composite" presStyleCnt="0"/>
      <dgm:spPr/>
    </dgm:pt>
    <dgm:pt modelId="{C5428B02-F6C5-49D1-9E4B-9EF640BEDA57}" type="pres">
      <dgm:prSet presAssocID="{08260CC2-5315-4E3C-BFB3-F9CE6E85F806}" presName="parentText" presStyleLbl="alignNode1" presStyleIdx="1" presStyleCnt="2" custLinFactNeighborX="-243" custLinFactNeighborY="3938">
        <dgm:presLayoutVars>
          <dgm:chMax val="1"/>
          <dgm:bulletEnabled val="1"/>
        </dgm:presLayoutVars>
      </dgm:prSet>
      <dgm:spPr/>
    </dgm:pt>
    <dgm:pt modelId="{620F142E-C0A2-4CC2-B654-CBDAFF7B4F81}" type="pres">
      <dgm:prSet presAssocID="{08260CC2-5315-4E3C-BFB3-F9CE6E85F806}" presName="descendantText" presStyleLbl="alignAcc1" presStyleIdx="1" presStyleCnt="2">
        <dgm:presLayoutVars>
          <dgm:bulletEnabled val="1"/>
        </dgm:presLayoutVars>
      </dgm:prSet>
      <dgm:spPr/>
    </dgm:pt>
  </dgm:ptLst>
  <dgm:cxnLst>
    <dgm:cxn modelId="{6E245206-8564-470B-AB54-62A1B2FF7F5C}" srcId="{08260CC2-5315-4E3C-BFB3-F9CE6E85F806}" destId="{BEE2D459-B14D-4574-A554-87B985DAA33D}" srcOrd="3" destOrd="0" parTransId="{80F2376C-4E68-4DAB-8305-F19729E1AD1A}" sibTransId="{400774F2-9DA2-4493-9DBC-FA62CFECDBFB}"/>
    <dgm:cxn modelId="{EFBA641B-EA6B-4F26-8BEC-16FA9775030E}" srcId="{08260CC2-5315-4E3C-BFB3-F9CE6E85F806}" destId="{0FE8FC38-52F7-4911-8289-882FBCD111DC}" srcOrd="2" destOrd="0" parTransId="{92364207-0E2E-4CB4-A4B1-84889C88E674}" sibTransId="{D6D7B4BD-561F-4E8C-8877-47169E1E6B8A}"/>
    <dgm:cxn modelId="{1372C520-B7FB-4E91-B37D-921405C48FBF}" type="presOf" srcId="{CD2BB017-E026-4C77-A860-158BC3B8FDBC}" destId="{F019AF31-A68F-42E8-AF8C-FA52B2E75594}" srcOrd="0" destOrd="0" presId="urn:microsoft.com/office/officeart/2005/8/layout/chevron2"/>
    <dgm:cxn modelId="{D61C2239-37A4-491F-8789-50771B9088F8}" srcId="{2221ACAC-095B-416F-9862-B13633EFC8C7}" destId="{CD2BB017-E026-4C77-A860-158BC3B8FDBC}" srcOrd="0" destOrd="0" parTransId="{CB34FEC0-3271-4BD2-BB7D-8B13C53701C3}" sibTransId="{2B1E82A0-EB9D-4AA7-B283-938E3B6296EA}"/>
    <dgm:cxn modelId="{47A7CF50-D823-4F82-9C3E-8701C1666729}" type="presOf" srcId="{BEE2D459-B14D-4574-A554-87B985DAA33D}" destId="{620F142E-C0A2-4CC2-B654-CBDAFF7B4F81}" srcOrd="0" destOrd="3" presId="urn:microsoft.com/office/officeart/2005/8/layout/chevron2"/>
    <dgm:cxn modelId="{734B7C60-2EA8-495A-9437-47C68D8C2499}" srcId="{08260CC2-5315-4E3C-BFB3-F9CE6E85F806}" destId="{3D355141-DBC0-433A-8F0E-31079C37BC86}" srcOrd="4" destOrd="0" parTransId="{F8814B82-1006-447E-AA33-28E3F31C5437}" sibTransId="{C9496EDC-6FEA-44A3-A5B5-392563F323E9}"/>
    <dgm:cxn modelId="{6817F560-7519-42CA-B2D9-5AF065F17E07}" type="presOf" srcId="{498EBFFF-743D-4A7D-B014-CF6D7394534C}" destId="{8CA8EF96-9247-46D7-902A-39C5EB5AE0F4}" srcOrd="0" destOrd="0" presId="urn:microsoft.com/office/officeart/2005/8/layout/chevron2"/>
    <dgm:cxn modelId="{53A06C66-5D89-490A-984B-F90CEAAFB8AD}" type="presOf" srcId="{0FE8FC38-52F7-4911-8289-882FBCD111DC}" destId="{620F142E-C0A2-4CC2-B654-CBDAFF7B4F81}" srcOrd="0" destOrd="2" presId="urn:microsoft.com/office/officeart/2005/8/layout/chevron2"/>
    <dgm:cxn modelId="{C96F146D-470A-427E-BA56-EFB76E61C024}" type="presOf" srcId="{2CC5A72B-B0E4-48F3-8AEC-C5D44A85A35C}" destId="{F019AF31-A68F-42E8-AF8C-FA52B2E75594}" srcOrd="0" destOrd="2" presId="urn:microsoft.com/office/officeart/2005/8/layout/chevron2"/>
    <dgm:cxn modelId="{7CC9CC75-0EAB-4C7C-8F05-F4FA68A63581}" srcId="{08260CC2-5315-4E3C-BFB3-F9CE6E85F806}" destId="{168A7B7F-30B9-4B1C-BE91-B0D5E5BF787B}" srcOrd="1" destOrd="0" parTransId="{87100DD7-FA3F-4708-957C-1C50CF726A54}" sibTransId="{B967A4D0-8F20-4293-8473-1043127D5B70}"/>
    <dgm:cxn modelId="{685EEC7D-56D3-4849-8386-2A13CA603AAD}" srcId="{2221ACAC-095B-416F-9862-B13633EFC8C7}" destId="{3585AA7A-6548-4577-AC88-C8D4F0F4A55F}" srcOrd="1" destOrd="0" parTransId="{BC8CA579-EE83-4167-9A59-E4D74BC719D2}" sibTransId="{C5D8AA9F-784D-4C17-9895-4A7A18DC6CC2}"/>
    <dgm:cxn modelId="{8D1DAA83-5CBB-431B-9B48-0EFC5F5FA4E2}" type="presOf" srcId="{3585AA7A-6548-4577-AC88-C8D4F0F4A55F}" destId="{F019AF31-A68F-42E8-AF8C-FA52B2E75594}" srcOrd="0" destOrd="1" presId="urn:microsoft.com/office/officeart/2005/8/layout/chevron2"/>
    <dgm:cxn modelId="{3C50C88E-DE49-40C3-9516-4CEE83B18A34}" type="presOf" srcId="{3D355141-DBC0-433A-8F0E-31079C37BC86}" destId="{620F142E-C0A2-4CC2-B654-CBDAFF7B4F81}" srcOrd="0" destOrd="4" presId="urn:microsoft.com/office/officeart/2005/8/layout/chevron2"/>
    <dgm:cxn modelId="{92EE5691-45E8-48CC-9842-86DBD8BEE722}" srcId="{08260CC2-5315-4E3C-BFB3-F9CE6E85F806}" destId="{9E58327F-58AD-4961-810B-CFC4EF9B78BF}" srcOrd="0" destOrd="0" parTransId="{E8BF2673-1CB8-40DD-A91A-D51F6EBAD958}" sibTransId="{0A84A59D-8E02-4EBF-916C-72FACB75F2CF}"/>
    <dgm:cxn modelId="{EBDC839C-8431-4D86-BB33-FDE3FE9F4836}" type="presOf" srcId="{08260CC2-5315-4E3C-BFB3-F9CE6E85F806}" destId="{C5428B02-F6C5-49D1-9E4B-9EF640BEDA57}" srcOrd="0" destOrd="0" presId="urn:microsoft.com/office/officeart/2005/8/layout/chevron2"/>
    <dgm:cxn modelId="{70B833AD-3841-4B47-9E63-89FA963E0A2F}" srcId="{498EBFFF-743D-4A7D-B014-CF6D7394534C}" destId="{08260CC2-5315-4E3C-BFB3-F9CE6E85F806}" srcOrd="1" destOrd="0" parTransId="{4DFE505F-A1A6-497F-9218-3235B7C50313}" sibTransId="{629E00BD-D979-4558-A81C-92E7FD9C2581}"/>
    <dgm:cxn modelId="{30263AB9-CCE0-4ED9-8E32-1136F8BFD408}" srcId="{2221ACAC-095B-416F-9862-B13633EFC8C7}" destId="{2CC5A72B-B0E4-48F3-8AEC-C5D44A85A35C}" srcOrd="2" destOrd="0" parTransId="{4B3D4530-F977-4E65-A6B5-398DED7841BF}" sibTransId="{BE43681D-F973-4FFD-8229-B396146BC60F}"/>
    <dgm:cxn modelId="{4A4C9BD0-F619-44A2-9D0E-7D83B700745A}" srcId="{498EBFFF-743D-4A7D-B014-CF6D7394534C}" destId="{2221ACAC-095B-416F-9862-B13633EFC8C7}" srcOrd="0" destOrd="0" parTransId="{D211B8F6-DA50-4984-83D8-1D23B45BE1F4}" sibTransId="{8CA88540-3718-4052-93D0-65FB3AE096DF}"/>
    <dgm:cxn modelId="{6994E4EB-5914-427D-98D5-19EE911A12E7}" type="presOf" srcId="{9E58327F-58AD-4961-810B-CFC4EF9B78BF}" destId="{620F142E-C0A2-4CC2-B654-CBDAFF7B4F81}" srcOrd="0" destOrd="0" presId="urn:microsoft.com/office/officeart/2005/8/layout/chevron2"/>
    <dgm:cxn modelId="{654D04F4-B8FB-473E-8B7B-0594BE9275CF}" type="presOf" srcId="{2221ACAC-095B-416F-9862-B13633EFC8C7}" destId="{E2FD63C3-F66D-48BB-8A22-75B01A753A78}" srcOrd="0" destOrd="0" presId="urn:microsoft.com/office/officeart/2005/8/layout/chevron2"/>
    <dgm:cxn modelId="{9A4DF7FE-679F-49FE-B844-66478914D79C}" type="presOf" srcId="{168A7B7F-30B9-4B1C-BE91-B0D5E5BF787B}" destId="{620F142E-C0A2-4CC2-B654-CBDAFF7B4F81}" srcOrd="0" destOrd="1" presId="urn:microsoft.com/office/officeart/2005/8/layout/chevron2"/>
    <dgm:cxn modelId="{FFBCBC2C-94DB-47B6-807A-2B188623A4E0}" type="presParOf" srcId="{8CA8EF96-9247-46D7-902A-39C5EB5AE0F4}" destId="{B0A3E88E-2EF1-40CE-8F96-392617D4E0EC}" srcOrd="0" destOrd="0" presId="urn:microsoft.com/office/officeart/2005/8/layout/chevron2"/>
    <dgm:cxn modelId="{FA6AEEB1-09F8-432A-AC19-556400FA79A7}" type="presParOf" srcId="{B0A3E88E-2EF1-40CE-8F96-392617D4E0EC}" destId="{E2FD63C3-F66D-48BB-8A22-75B01A753A78}" srcOrd="0" destOrd="0" presId="urn:microsoft.com/office/officeart/2005/8/layout/chevron2"/>
    <dgm:cxn modelId="{5FA4AFD0-FE74-4273-989D-EE7846E90F01}" type="presParOf" srcId="{B0A3E88E-2EF1-40CE-8F96-392617D4E0EC}" destId="{F019AF31-A68F-42E8-AF8C-FA52B2E75594}" srcOrd="1" destOrd="0" presId="urn:microsoft.com/office/officeart/2005/8/layout/chevron2"/>
    <dgm:cxn modelId="{41DB0BB6-3413-4632-BC43-8CEB9608ED4F}" type="presParOf" srcId="{8CA8EF96-9247-46D7-902A-39C5EB5AE0F4}" destId="{DE58726D-5AE8-4EFA-8546-C1195D874C48}" srcOrd="1" destOrd="0" presId="urn:microsoft.com/office/officeart/2005/8/layout/chevron2"/>
    <dgm:cxn modelId="{C92C3E6D-4473-41BB-9724-26FCB8B1C3CE}" type="presParOf" srcId="{8CA8EF96-9247-46D7-902A-39C5EB5AE0F4}" destId="{601966A2-AD70-4880-999D-156D386454A8}" srcOrd="2" destOrd="0" presId="urn:microsoft.com/office/officeart/2005/8/layout/chevron2"/>
    <dgm:cxn modelId="{0E262875-1B79-4828-8A0B-14699795460F}" type="presParOf" srcId="{601966A2-AD70-4880-999D-156D386454A8}" destId="{C5428B02-F6C5-49D1-9E4B-9EF640BEDA57}" srcOrd="0" destOrd="0" presId="urn:microsoft.com/office/officeart/2005/8/layout/chevron2"/>
    <dgm:cxn modelId="{9BC4506B-B807-455D-A450-17C7FAFD53B0}" type="presParOf" srcId="{601966A2-AD70-4880-999D-156D386454A8}" destId="{620F142E-C0A2-4CC2-B654-CBDAFF7B4F8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D63C3-F66D-48BB-8A22-75B01A753A78}">
      <dsp:nvSpPr>
        <dsp:cNvPr id="0" name=""/>
        <dsp:cNvSpPr/>
      </dsp:nvSpPr>
      <dsp:spPr>
        <a:xfrm rot="5400000">
          <a:off x="-419109" y="420129"/>
          <a:ext cx="2794060" cy="195584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panose="020B0A04020102020204"/>
            </a:rPr>
            <a:t>Customer Needs</a:t>
          </a:r>
          <a:endParaRPr lang="en-US" sz="1700" kern="1200"/>
        </a:p>
      </dsp:txBody>
      <dsp:txXfrm rot="-5400000">
        <a:off x="0" y="978941"/>
        <a:ext cx="1955842" cy="838218"/>
      </dsp:txXfrm>
    </dsp:sp>
    <dsp:sp modelId="{F019AF31-A68F-42E8-AF8C-FA52B2E75594}">
      <dsp:nvSpPr>
        <dsp:cNvPr id="0" name=""/>
        <dsp:cNvSpPr/>
      </dsp:nvSpPr>
      <dsp:spPr>
        <a:xfrm rot="5400000">
          <a:off x="3359866" y="-1403004"/>
          <a:ext cx="1816139" cy="46241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n-US" sz="1700" kern="1200">
              <a:latin typeface="Arial Black" panose="020B0A04020102020204"/>
            </a:rPr>
            <a:t>Comply with SAE guidelines</a:t>
          </a:r>
          <a:endParaRPr lang="en-US" sz="1700" kern="1200"/>
        </a:p>
        <a:p>
          <a:pPr marL="171450" lvl="1" indent="-171450" algn="l" defTabSz="755650">
            <a:lnSpc>
              <a:spcPct val="90000"/>
            </a:lnSpc>
            <a:spcBef>
              <a:spcPct val="0"/>
            </a:spcBef>
            <a:spcAft>
              <a:spcPct val="15000"/>
            </a:spcAft>
            <a:buChar char="•"/>
          </a:pPr>
          <a:r>
            <a:rPr lang="en-US" sz="1700" kern="1200">
              <a:latin typeface="Arial Black" panose="020B0A04020102020204"/>
            </a:rPr>
            <a:t>Innovate</a:t>
          </a:r>
        </a:p>
        <a:p>
          <a:pPr marL="171450" lvl="1" indent="-171450" algn="l" defTabSz="755650" rtl="0">
            <a:lnSpc>
              <a:spcPct val="90000"/>
            </a:lnSpc>
            <a:spcBef>
              <a:spcPct val="0"/>
            </a:spcBef>
            <a:spcAft>
              <a:spcPct val="15000"/>
            </a:spcAft>
            <a:buChar char="•"/>
          </a:pPr>
          <a:r>
            <a:rPr lang="en-US" sz="1700" kern="1200">
              <a:latin typeface="Arial Black" panose="020B0A04020102020204"/>
            </a:rPr>
            <a:t>3D Printed </a:t>
          </a:r>
        </a:p>
      </dsp:txBody>
      <dsp:txXfrm rot="-5400000">
        <a:off x="1955843" y="89676"/>
        <a:ext cx="4535530" cy="1638825"/>
      </dsp:txXfrm>
    </dsp:sp>
    <dsp:sp modelId="{C5428B02-F6C5-49D1-9E4B-9EF640BEDA57}">
      <dsp:nvSpPr>
        <dsp:cNvPr id="0" name=""/>
        <dsp:cNvSpPr/>
      </dsp:nvSpPr>
      <dsp:spPr>
        <a:xfrm rot="5400000">
          <a:off x="-419109" y="2933244"/>
          <a:ext cx="2794060" cy="195584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panose="020B0A04020102020204"/>
            </a:rPr>
            <a:t>Engineering Characteristics</a:t>
          </a:r>
          <a:endParaRPr lang="en-US" sz="1700" kern="1200"/>
        </a:p>
      </dsp:txBody>
      <dsp:txXfrm rot="-5400000">
        <a:off x="0" y="3492056"/>
        <a:ext cx="1955842" cy="838218"/>
      </dsp:txXfrm>
    </dsp:sp>
    <dsp:sp modelId="{620F142E-C0A2-4CC2-B654-CBDAFF7B4F81}">
      <dsp:nvSpPr>
        <dsp:cNvPr id="0" name=""/>
        <dsp:cNvSpPr/>
      </dsp:nvSpPr>
      <dsp:spPr>
        <a:xfrm rot="5400000">
          <a:off x="3359866" y="1109091"/>
          <a:ext cx="1816139" cy="46241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a:latin typeface="Arial Black" panose="020B0A04020102020204"/>
            </a:rPr>
            <a:t>Weight</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Control Surface Deflection</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Static Margin</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Thrust Force</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Resistance to stress</a:t>
          </a:r>
        </a:p>
      </dsp:txBody>
      <dsp:txXfrm rot="-5400000">
        <a:off x="1955843" y="2601772"/>
        <a:ext cx="4535530" cy="16388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1/27/22</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exascooppower.com/texas-stories/life-arts/the-building-of-a-bird"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en.wikipedia.org/wiki/Cessna_208_Caravan"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0C85CE-821C-464B-816A-D7DE0DAD7513}" type="slidenum">
              <a:rPr lang="en-US" smtClean="0"/>
              <a:t>0</a:t>
            </a:fld>
            <a:endParaRPr lang="en-US"/>
          </a:p>
        </p:txBody>
      </p:sp>
    </p:spTree>
    <p:extLst>
      <p:ext uri="{BB962C8B-B14F-4D97-AF65-F5344CB8AC3E}">
        <p14:creationId xmlns:p14="http://schemas.microsoft.com/office/powerpoint/2010/main" val="1115786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Explain why we made these decisions </a:t>
            </a:r>
          </a:p>
          <a:p>
            <a:r>
              <a:rPr lang="en-US" dirty="0"/>
              <a:t>From where </a:t>
            </a:r>
          </a:p>
          <a:p>
            <a:r>
              <a:rPr lang="en-US" dirty="0"/>
              <a:t>Why </a:t>
            </a:r>
          </a:p>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281603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3071301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3783637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13</a:t>
            </a:fld>
            <a:endParaRPr lang="en-US"/>
          </a:p>
        </p:txBody>
      </p:sp>
    </p:spTree>
    <p:extLst>
      <p:ext uri="{BB962C8B-B14F-4D97-AF65-F5344CB8AC3E}">
        <p14:creationId xmlns:p14="http://schemas.microsoft.com/office/powerpoint/2010/main" val="591614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Grow left one to emphasize cross section and do the same with the right one </a:t>
            </a:r>
          </a:p>
          <a:p>
            <a:r>
              <a:rPr lang="en-US"/>
              <a:t>4 step animation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14</a:t>
            </a:fld>
            <a:endParaRPr lang="en-US"/>
          </a:p>
        </p:txBody>
      </p:sp>
    </p:spTree>
    <p:extLst>
      <p:ext uri="{BB962C8B-B14F-4D97-AF65-F5344CB8AC3E}">
        <p14:creationId xmlns:p14="http://schemas.microsoft.com/office/powerpoint/2010/main" val="8575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latin typeface="Calibri"/>
                <a:cs typeface="Calibri"/>
              </a:rPr>
              <a:t>Change the spray can </a:t>
            </a:r>
          </a:p>
          <a:p>
            <a:r>
              <a:rPr lang="en-US" dirty="0">
                <a:latin typeface="Calibri"/>
                <a:cs typeface="Calibri"/>
              </a:rPr>
              <a:t>Blade propeller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180409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These are the college colors as prioritized within this PowerPoint Template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252769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primary customer for this project is our Senior Design Professor, Dr. McConomy. He gave us 3 primary needs:</a:t>
            </a:r>
          </a:p>
          <a:p>
            <a:endParaRPr lang="en-US"/>
          </a:p>
          <a:p>
            <a:r>
              <a:rPr lang="en-US"/>
              <a:t>-of course we need to comply with </a:t>
            </a:r>
            <a:r>
              <a:rPr lang="en-US" err="1"/>
              <a:t>SAE</a:t>
            </a:r>
            <a:r>
              <a:rPr lang="en-US"/>
              <a:t> competition guidelines</a:t>
            </a:r>
          </a:p>
          <a:p>
            <a:endParaRPr lang="en-US"/>
          </a:p>
          <a:p>
            <a:r>
              <a:rPr lang="en-US"/>
              <a:t>-We need to be innovative in some way or another. Incorporating new ideas wherever possible</a:t>
            </a:r>
          </a:p>
          <a:p>
            <a:endParaRPr lang="en-US"/>
          </a:p>
          <a:p>
            <a:r>
              <a:rPr lang="en-US"/>
              <a:t>-Finally, Dr. McConomy has specified that our plane must be 3D printed. This means that the majority of structural components must be 3D printed.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295221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CNC kitchen data</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1792772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Although our concept selection process deemed the SR-22 best for our project, this design lacked in the major aspect of innovation. For the "Final" concept our team will be moving forward with, we decided to use the general layout of the SR-22 design with a new, more innovative fuselage that is better suited for our application.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22</a:t>
            </a:fld>
            <a:endParaRPr lang="en-US"/>
          </a:p>
        </p:txBody>
      </p:sp>
    </p:spTree>
    <p:extLst>
      <p:ext uri="{BB962C8B-B14F-4D97-AF65-F5344CB8AC3E}">
        <p14:creationId xmlns:p14="http://schemas.microsoft.com/office/powerpoint/2010/main" val="202787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0C85CE-821C-464B-816A-D7DE0DAD7513}" type="slidenum">
              <a:rPr lang="en-US" smtClean="0"/>
              <a:t>1</a:t>
            </a:fld>
            <a:endParaRPr lang="en-US"/>
          </a:p>
        </p:txBody>
      </p:sp>
    </p:spTree>
    <p:extLst>
      <p:ext uri="{BB962C8B-B14F-4D97-AF65-F5344CB8AC3E}">
        <p14:creationId xmlns:p14="http://schemas.microsoft.com/office/powerpoint/2010/main" val="286896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Deleted: </a:t>
            </a:r>
            <a:r>
              <a:rPr lang="en-US" sz="1200">
                <a:ea typeface="+mn-lt"/>
                <a:cs typeface="+mn-lt"/>
              </a:rPr>
              <a:t>Aircraft must be capable of carrying a size 5 soccer ball and taking off within 100ft</a:t>
            </a:r>
          </a:p>
          <a:p>
            <a:r>
              <a:rPr lang="en-US"/>
              <a:t> </a:t>
            </a:r>
          </a:p>
          <a:p>
            <a:r>
              <a:rPr lang="en-US"/>
              <a:t>Take the lines out w procreate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23</a:t>
            </a:fld>
            <a:endParaRPr lang="en-US"/>
          </a:p>
        </p:txBody>
      </p:sp>
    </p:spTree>
    <p:extLst>
      <p:ext uri="{BB962C8B-B14F-4D97-AF65-F5344CB8AC3E}">
        <p14:creationId xmlns:p14="http://schemas.microsoft.com/office/powerpoint/2010/main" val="3166437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is the mission profile as interpreted from the SAE guidelines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24</a:t>
            </a:fld>
            <a:endParaRPr lang="en-US"/>
          </a:p>
        </p:txBody>
      </p:sp>
    </p:spTree>
    <p:extLst>
      <p:ext uri="{BB962C8B-B14F-4D97-AF65-F5344CB8AC3E}">
        <p14:creationId xmlns:p14="http://schemas.microsoft.com/office/powerpoint/2010/main" val="1006514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team allowed the fuselage group to determine their own targets and metrics for the payload and landing gear, while we focused more on takeoff and controlling the plane. Here we have displayed some of the most important metrics that contribute to the aerodynamic success of the airplane.</a:t>
            </a:r>
          </a:p>
          <a:p>
            <a:endParaRPr lang="en-US">
              <a:latin typeface="Calibri"/>
              <a:cs typeface="Calibri"/>
            </a:endParaRPr>
          </a:p>
          <a:p>
            <a:r>
              <a:rPr lang="en-US">
                <a:latin typeface="Calibri"/>
                <a:cs typeface="Calibri"/>
              </a:rPr>
              <a:t>Our takeoff distance  was predefined by the competition guidelines. Using this metric, we made some initial estimates to calculated a required thrust force for the plane based on a wing with a 6ft^2 planform area. The only reason a minimum planform area is defined as a metric is because our calculations all began with that minimum assumption.</a:t>
            </a:r>
          </a:p>
          <a:p>
            <a:endParaRPr lang="en-US">
              <a:latin typeface="Calibri"/>
              <a:cs typeface="Calibri"/>
            </a:endParaRPr>
          </a:p>
          <a:p>
            <a:r>
              <a:rPr lang="en-US">
                <a:latin typeface="Calibri"/>
                <a:cs typeface="Calibri"/>
              </a:rPr>
              <a:t>For control, the first metric we placed was a minimum control surface deflection. Typically control surfaces lose effectiveness past 20deg, so we design for a larger deflection that can be turned down on the transmitter. In addition, we also require that the motor selected has a minimum rise time of 4 seconds. This will ensure that the pilot has ample throttle control to get out of potentially dangerous situations. Finally, we have set a target for the static margin of the airplane. The static margin is an indicator of the airplanes pitch stability and should be between 5% and 15%</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25</a:t>
            </a:fld>
            <a:endParaRPr lang="en-US"/>
          </a:p>
        </p:txBody>
      </p:sp>
    </p:spTree>
    <p:extLst>
      <p:ext uri="{BB962C8B-B14F-4D97-AF65-F5344CB8AC3E}">
        <p14:creationId xmlns:p14="http://schemas.microsoft.com/office/powerpoint/2010/main" val="3878956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In order to come up with multiple concept ideas, we started with a morphological chart with our initial design ideas. </a:t>
            </a:r>
            <a:endParaRPr lang="en-US"/>
          </a:p>
          <a:p>
            <a:endParaRPr lang="en-US">
              <a:latin typeface="Calibri"/>
              <a:cs typeface="Calibri"/>
            </a:endParaRPr>
          </a:p>
          <a:p>
            <a:r>
              <a:rPr lang="en-US">
                <a:latin typeface="Calibri"/>
                <a:cs typeface="Calibri"/>
              </a:rPr>
              <a:t>We decided the 3 fuselage concepts from our prototypes, the airfoils from their data and earlier research, the wing placements and their various tradeoffs, the 2 landing gear setups, types of tails and eventually wingtips to help with our innovation requirement</a:t>
            </a:r>
          </a:p>
          <a:p>
            <a:r>
              <a:rPr lang="en-US"/>
              <a:t>http://</a:t>
            </a:r>
            <a:r>
              <a:rPr lang="en-US" err="1"/>
              <a:t>www.zenithair.com</a:t>
            </a:r>
            <a:r>
              <a:rPr lang="en-US"/>
              <a:t>/</a:t>
            </a:r>
            <a:r>
              <a:rPr lang="en-US" err="1"/>
              <a:t>stolch801</a:t>
            </a:r>
            <a:r>
              <a:rPr lang="en-US"/>
              <a:t>/design/design.html</a:t>
            </a:r>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26</a:t>
            </a:fld>
            <a:endParaRPr lang="en-US"/>
          </a:p>
        </p:txBody>
      </p:sp>
    </p:spTree>
    <p:extLst>
      <p:ext uri="{BB962C8B-B14F-4D97-AF65-F5344CB8AC3E}">
        <p14:creationId xmlns:p14="http://schemas.microsoft.com/office/powerpoint/2010/main" val="568140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Talking Points: Wing  Placement, Fuselage design, Landing Gear Configuration. They all meet certain criteria of our morphological chart and would be easier to scale down a version than to create an altogether original design. We list them as medium fidelity concepts because scaling down an existing design is not very innovative</a:t>
            </a:r>
            <a:endParaRPr lang="en-US">
              <a:latin typeface="Arial" panose="020B0604020202020204"/>
              <a:cs typeface="Arial"/>
            </a:endParaRPr>
          </a:p>
          <a:p>
            <a:r>
              <a:rPr lang="en-US">
                <a:latin typeface="Calibri"/>
                <a:cs typeface="Calibri"/>
              </a:rPr>
              <a:t> Reference: </a:t>
            </a:r>
            <a:r>
              <a:rPr lang="en-US">
                <a:hlinkClick r:id="rId3"/>
              </a:rPr>
              <a:t>https://www.texascooppower.com/texas-stories/life-arts/the-building-of-a-bird</a:t>
            </a:r>
            <a:endParaRPr lang="en-US">
              <a:cs typeface="Arial"/>
            </a:endParaRPr>
          </a:p>
          <a:p>
            <a:r>
              <a:rPr lang="en-US">
                <a:hlinkClick r:id="rId4"/>
              </a:rPr>
              <a:t>https://en.wikipedia.org/wiki/Cessna_208_Caravan</a:t>
            </a:r>
            <a:endParaRPr lang="en-US">
              <a:cs typeface="Arial"/>
              <a:hlinkClick r:id="rId4"/>
            </a:endParaRPr>
          </a:p>
          <a:p>
            <a:endParaRPr lang="en-US">
              <a:cs typeface="Arial"/>
            </a:endParaRPr>
          </a:p>
          <a:p>
            <a:endParaRPr lang="en-US">
              <a:cs typeface="Arial"/>
            </a:endParaRPr>
          </a:p>
          <a:p>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28</a:t>
            </a:fld>
            <a:endParaRPr lang="en-US"/>
          </a:p>
        </p:txBody>
      </p:sp>
    </p:spTree>
    <p:extLst>
      <p:ext uri="{BB962C8B-B14F-4D97-AF65-F5344CB8AC3E}">
        <p14:creationId xmlns:p14="http://schemas.microsoft.com/office/powerpoint/2010/main" val="2691480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Most of our engineering characteristics come from the SAE competition guidelines. 5 of the most important engineering characteristics are listed here.</a:t>
            </a:r>
          </a:p>
          <a:p>
            <a:endParaRPr lang="en-US">
              <a:latin typeface="Calibri"/>
              <a:cs typeface="Calibri"/>
            </a:endParaRPr>
          </a:p>
          <a:p>
            <a:r>
              <a:rPr lang="en-US">
                <a:latin typeface="Calibri"/>
                <a:cs typeface="Calibri"/>
              </a:rPr>
              <a:t>We want to:</a:t>
            </a:r>
          </a:p>
          <a:p>
            <a:endParaRPr lang="en-US">
              <a:latin typeface="Calibri"/>
              <a:cs typeface="Calibri"/>
            </a:endParaRPr>
          </a:p>
          <a:p>
            <a:r>
              <a:rPr lang="en-US">
                <a:latin typeface="Calibri"/>
                <a:cs typeface="Calibri"/>
              </a:rPr>
              <a:t>-Decrease Weight</a:t>
            </a:r>
          </a:p>
          <a:p>
            <a:r>
              <a:rPr lang="en-US">
                <a:latin typeface="Calibri"/>
                <a:cs typeface="Calibri"/>
              </a:rPr>
              <a:t>-Constrain control surface deflection</a:t>
            </a:r>
          </a:p>
          <a:p>
            <a:r>
              <a:rPr lang="en-US">
                <a:latin typeface="Calibri"/>
                <a:cs typeface="Calibri"/>
              </a:rPr>
              <a:t>-Constrain static margin</a:t>
            </a:r>
          </a:p>
          <a:p>
            <a:r>
              <a:rPr lang="en-US">
                <a:latin typeface="Calibri"/>
                <a:cs typeface="Calibri"/>
              </a:rPr>
              <a:t>-Increase Thrust force</a:t>
            </a:r>
          </a:p>
          <a:p>
            <a:r>
              <a:rPr lang="en-US">
                <a:latin typeface="Calibri"/>
                <a:cs typeface="Calibri"/>
              </a:rPr>
              <a:t>-Increase resistance to stress (make sure the plane doesn’t break under loading)</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29</a:t>
            </a:fld>
            <a:endParaRPr lang="en-US"/>
          </a:p>
        </p:txBody>
      </p:sp>
    </p:spTree>
    <p:extLst>
      <p:ext uri="{BB962C8B-B14F-4D97-AF65-F5344CB8AC3E}">
        <p14:creationId xmlns:p14="http://schemas.microsoft.com/office/powerpoint/2010/main" val="2889532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After going through multiple iterations of the concept selection process, we narrowed it down to two candidates. In the end, the Cirrus SR-22 won by a small margin against the Vans RV-14. Both concepts are extremely similar, which makes sense why they are so close in selection values.</a:t>
            </a:r>
          </a:p>
          <a:p>
            <a:endParaRPr lang="en-US">
              <a:latin typeface="Calibri"/>
              <a:cs typeface="Calibri"/>
            </a:endParaRPr>
          </a:p>
          <a:p>
            <a:r>
              <a:rPr lang="en-US">
                <a:latin typeface="Calibri"/>
                <a:cs typeface="Calibri"/>
              </a:rPr>
              <a:t>One thing to note is that concept selection for an entire airplane is not a trivial task. Almost every decision affects the aerodynamics of the plane and there are thousands of decisions that could be made. Our team used this concept selection process to decide on a final layout of the plane rather than specific details. In addition, nothing scales perfectly, so it’s very likely that our final design differs as we iterate and reanalyze.</a:t>
            </a:r>
          </a:p>
          <a:p>
            <a:endParaRPr lang="en-US">
              <a:latin typeface="Calibri"/>
              <a:cs typeface="Calibri"/>
            </a:endParaRPr>
          </a:p>
          <a:p>
            <a:r>
              <a:rPr lang="en-US">
                <a:latin typeface="Calibri"/>
                <a:cs typeface="Calibri"/>
              </a:rPr>
              <a:t>If we were to do this project again, we may consider doing a concept selection process for each aspect of the plane, rather than the entire design.</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30</a:t>
            </a:fld>
            <a:endParaRPr lang="en-US"/>
          </a:p>
        </p:txBody>
      </p:sp>
    </p:spTree>
    <p:extLst>
      <p:ext uri="{BB962C8B-B14F-4D97-AF65-F5344CB8AC3E}">
        <p14:creationId xmlns:p14="http://schemas.microsoft.com/office/powerpoint/2010/main" val="2870589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next step for our team is to finish the detailed design of our wing </a:t>
            </a:r>
          </a:p>
          <a:p>
            <a:pPr marL="171450" indent="-171450">
              <a:buFontTx/>
              <a:buChar char="-"/>
            </a:pPr>
            <a:r>
              <a:rPr lang="en-US"/>
              <a:t>Control linkages</a:t>
            </a:r>
          </a:p>
          <a:p>
            <a:pPr marL="171450" indent="-171450">
              <a:buFontTx/>
              <a:buChar char="-"/>
            </a:pPr>
            <a:r>
              <a:rPr lang="en-US"/>
              <a:t>Servo placement</a:t>
            </a:r>
          </a:p>
          <a:p>
            <a:pPr marL="171450" indent="-171450">
              <a:buFontTx/>
              <a:buChar char="-"/>
            </a:pPr>
            <a:r>
              <a:rPr lang="en-US"/>
              <a:t>Spar placement</a:t>
            </a:r>
          </a:p>
          <a:p>
            <a:pPr marL="171450" indent="-171450">
              <a:buFontTx/>
              <a:buChar char="-"/>
            </a:pPr>
            <a:endParaRPr lang="en-US"/>
          </a:p>
          <a:p>
            <a:pPr marL="171450" indent="-171450">
              <a:buFontTx/>
              <a:buChar char="-"/>
            </a:pPr>
            <a:r>
              <a:rPr lang="en-US"/>
              <a:t>Many of our design decisions have been based on aerodynamic calculations, once we finish our detailed design, we will be performing a final aerodynamic validation of the plane.</a:t>
            </a:r>
          </a:p>
          <a:p>
            <a:pPr marL="171450" indent="-171450">
              <a:buFontTx/>
              <a:buChar char="-"/>
            </a:pPr>
            <a:endParaRPr lang="en-US"/>
          </a:p>
          <a:p>
            <a:pPr marL="171450" indent="-171450">
              <a:buFontTx/>
              <a:buChar char="-"/>
            </a:pPr>
            <a:r>
              <a:rPr lang="en-US"/>
              <a:t>Next, we will be slicing the models into chunks that can be 3D printed and attached together</a:t>
            </a:r>
          </a:p>
          <a:p>
            <a:pPr marL="171450" indent="-171450">
              <a:buFontTx/>
              <a:buChar char="-"/>
            </a:pPr>
            <a:endParaRPr lang="en-US"/>
          </a:p>
          <a:p>
            <a:pPr marL="171450" indent="-171450">
              <a:buFontTx/>
              <a:buChar char="-"/>
            </a:pPr>
            <a:r>
              <a:rPr lang="en-US"/>
              <a:t>The last step before we begin printing is to do a structural analysis to ensure that the wings will not sag or fold under load</a:t>
            </a:r>
          </a:p>
          <a:p>
            <a:pPr marL="171450" indent="-171450">
              <a:buFontTx/>
              <a:buChar char="-"/>
            </a:pPr>
            <a:endParaRPr lang="en-US"/>
          </a:p>
          <a:p>
            <a:pPr marL="171450" indent="-171450">
              <a:buFontTx/>
              <a:buChar char="-"/>
            </a:pPr>
            <a:r>
              <a:rPr lang="en-US"/>
              <a:t>And finally, starting next semester, we will begin the manufacturing and testing process.</a:t>
            </a:r>
          </a:p>
          <a:p>
            <a:pPr marL="171450" indent="-171450">
              <a:buFontTx/>
              <a:buChar char="-"/>
            </a:pP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31</a:t>
            </a:fld>
            <a:endParaRPr lang="en-US"/>
          </a:p>
        </p:txBody>
      </p:sp>
    </p:spTree>
    <p:extLst>
      <p:ext uri="{BB962C8B-B14F-4D97-AF65-F5344CB8AC3E}">
        <p14:creationId xmlns:p14="http://schemas.microsoft.com/office/powerpoint/2010/main" val="2516164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32</a:t>
            </a:fld>
            <a:endParaRPr lang="en-US"/>
          </a:p>
        </p:txBody>
      </p:sp>
    </p:spTree>
    <p:extLst>
      <p:ext uri="{BB962C8B-B14F-4D97-AF65-F5344CB8AC3E}">
        <p14:creationId xmlns:p14="http://schemas.microsoft.com/office/powerpoint/2010/main" val="1143804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FSGC –  Volunteer organization that assists with aerospace research funding in the state of Florida </a:t>
            </a:r>
          </a:p>
          <a:p>
            <a:r>
              <a:rPr lang="en-US"/>
              <a:t>Dr. Ali – Professor here at the FAMU-FSU COE with a primary focus in thermal fluids. He will be assisting us with the engineering analysis of our designs</a:t>
            </a:r>
          </a:p>
          <a:p>
            <a:r>
              <a:rPr lang="en-US"/>
              <a:t>Seminole RC – a local RC club that is providing our group with materials and practical knowledge of RC planes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a:t>
            </a:fld>
            <a:endParaRPr lang="en-US"/>
          </a:p>
        </p:txBody>
      </p:sp>
    </p:spTree>
    <p:extLst>
      <p:ext uri="{BB962C8B-B14F-4D97-AF65-F5344CB8AC3E}">
        <p14:creationId xmlns:p14="http://schemas.microsoft.com/office/powerpoint/2010/main" val="419135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to 507 about mission profile</a:t>
            </a:r>
            <a:endParaRPr lang="en-US" sz="1200" dirty="0">
              <a:ea typeface="+mn-lt"/>
              <a:cs typeface="+mn-lt"/>
            </a:endParaRPr>
          </a:p>
          <a:p>
            <a:r>
              <a:rPr lang="en-US" dirty="0"/>
              <a:t> </a:t>
            </a:r>
          </a:p>
          <a:p>
            <a:r>
              <a:rPr lang="en-US" dirty="0"/>
              <a:t>Take the lines out w procreate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55682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first key goal that our team defined is to adhere to the </a:t>
            </a:r>
            <a:r>
              <a:rPr lang="en-US" err="1"/>
              <a:t>SAE</a:t>
            </a:r>
            <a:r>
              <a:rPr lang="en-US"/>
              <a:t> competition guidelines. These guidelines dictate the mission profile, material restrictions, and general design requirements.</a:t>
            </a:r>
          </a:p>
          <a:p>
            <a:endParaRPr lang="en-US"/>
          </a:p>
          <a:p>
            <a:r>
              <a:rPr lang="en-US"/>
              <a:t>Our group will be specifically focusing on the aerodynamics of the airplane, so our next goal is to design the wing and tail section.</a:t>
            </a:r>
          </a:p>
          <a:p>
            <a:endParaRPr lang="en-US"/>
          </a:p>
          <a:p>
            <a:r>
              <a:rPr lang="en-US"/>
              <a:t>Next, we will need to perform an aerodynamic analysis of the plane.</a:t>
            </a:r>
          </a:p>
          <a:p>
            <a:endParaRPr lang="en-US"/>
          </a:p>
          <a:p>
            <a:r>
              <a:rPr lang="en-US"/>
              <a:t>Finally, we will need to manufacture and test our wing/tail sections.</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428204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Change this </a:t>
            </a:r>
          </a:p>
          <a:p>
            <a:endParaRPr lang="en-US" dirty="0"/>
          </a:p>
          <a:p>
            <a:r>
              <a:rPr lang="en-US" dirty="0"/>
              <a:t>RC aircraft generally have at least the first 4, HOWEVER, some configurations can get away with only 3.</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923821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latin typeface="Calibri"/>
                <a:cs typeface="Calibri"/>
              </a:rPr>
              <a:t>Animate this to go in a specific order </a:t>
            </a:r>
          </a:p>
          <a:p>
            <a:r>
              <a:rPr lang="en-US" dirty="0">
                <a:latin typeface="Calibri"/>
                <a:cs typeface="Calibri"/>
              </a:rPr>
              <a:t>And correct the alignment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149444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Change all this </a:t>
            </a:r>
          </a:p>
          <a:p>
            <a:r>
              <a:rPr lang="en-US" dirty="0"/>
              <a:t>Too much info, explain airfoil and wing tips better </a:t>
            </a:r>
          </a:p>
          <a:p>
            <a:r>
              <a:rPr lang="en-US" dirty="0"/>
              <a:t>Take off corner right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352289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Spring project plan w edits in a graphic </a:t>
            </a:r>
          </a:p>
          <a:p>
            <a:r>
              <a:rPr lang="en-US" err="1">
                <a:latin typeface="Calibri"/>
                <a:cs typeface="Calibri"/>
              </a:rPr>
              <a:t>Sof</a:t>
            </a:r>
            <a:r>
              <a:rPr lang="en-US">
                <a:latin typeface="Calibri"/>
                <a:cs typeface="Calibri"/>
              </a:rPr>
              <a:t> </a:t>
            </a:r>
          </a:p>
          <a:p>
            <a:r>
              <a:rPr lang="en-US">
                <a:latin typeface="Calibri"/>
                <a:cs typeface="Calibri"/>
              </a:rPr>
              <a:t>Add VDR 5 as a stop </a:t>
            </a:r>
          </a:p>
          <a:p>
            <a:endParaRPr lang="en-US">
              <a:latin typeface="Calibri"/>
              <a:cs typeface="Calibri"/>
            </a:endParaRPr>
          </a:p>
          <a:p>
            <a:endParaRPr lang="en-US">
              <a:latin typeface="Calibri"/>
              <a:cs typeface="Calibri"/>
            </a:endParaRPr>
          </a:p>
          <a:p>
            <a:r>
              <a:rPr lang="en-US"/>
              <a:t>Finalize tail </a:t>
            </a:r>
          </a:p>
          <a:p>
            <a:r>
              <a:rPr lang="en-US"/>
              <a:t>Start printing tail </a:t>
            </a:r>
          </a:p>
          <a:p>
            <a:r>
              <a:rPr lang="en-US"/>
              <a:t>Tail-fuselage connection </a:t>
            </a:r>
          </a:p>
          <a:p>
            <a:pPr marL="285750" indent="-285750">
              <a:buFontTx/>
              <a:buChar char="-"/>
            </a:pPr>
            <a:r>
              <a:rPr lang="en-US"/>
              <a:t>Filament dryer </a:t>
            </a:r>
          </a:p>
          <a:p>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179549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
        <p:nvSpPr>
          <p:cNvPr id="20" name="Content Placeholder 2">
            <a:extLst>
              <a:ext uri="{FF2B5EF4-FFF2-40B4-BE49-F238E27FC236}">
                <a16:creationId xmlns:a16="http://schemas.microsoft.com/office/drawing/2014/main" id="{F74CEC77-0C62-4F6D-A396-4A5D80048109}"/>
              </a:ext>
            </a:extLst>
          </p:cNvPr>
          <p:cNvSpPr>
            <a:spLocks noGrp="1"/>
          </p:cNvSpPr>
          <p:nvPr>
            <p:ph sz="quarter" idx="20"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20" name="Content Placeholder 2">
            <a:extLst>
              <a:ext uri="{FF2B5EF4-FFF2-40B4-BE49-F238E27FC236}">
                <a16:creationId xmlns:a16="http://schemas.microsoft.com/office/drawing/2014/main" id="{B2588152-7BB5-459D-8228-3BC9EC6E68E1}"/>
              </a:ext>
            </a:extLst>
          </p:cNvPr>
          <p:cNvSpPr>
            <a:spLocks noGrp="1"/>
          </p:cNvSpPr>
          <p:nvPr>
            <p:ph sz="quarter" idx="2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2394820"/>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055661"/>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1499197"/>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2394820"/>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055661"/>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1499197"/>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2394820"/>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1501461"/>
            <a:ext cx="1662545" cy="2493818"/>
          </a:xfrm>
        </p:spPr>
        <p:txBody>
          <a:bodyPr>
            <a:normAutofit/>
          </a:bodyPr>
          <a:lstStyle>
            <a:lvl1pPr>
              <a:defRPr sz="1600"/>
            </a:lvl1pPr>
          </a:lstStyle>
          <a:p>
            <a:r>
              <a:rPr lang="en-US"/>
              <a:t>Add Professional Headshot</a:t>
            </a:r>
          </a:p>
        </p:txBody>
      </p:sp>
      <p:sp>
        <p:nvSpPr>
          <p:cNvPr id="20" name="Content Placeholder 2">
            <a:extLst>
              <a:ext uri="{FF2B5EF4-FFF2-40B4-BE49-F238E27FC236}">
                <a16:creationId xmlns:a16="http://schemas.microsoft.com/office/drawing/2014/main" id="{B981A4E4-D084-4164-9863-29B6CE3DA302}"/>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F9F2EA9E-B81C-40AB-9E92-6BFA61297ED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0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7569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1BA0927E-4181-4D63-87F6-5FDCF0C3DC3A}"/>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9844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03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7569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9A4485E5-418D-4E50-A42C-4C7FC0EBB25E}"/>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1083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114300" y="114301"/>
            <a:ext cx="11943588" cy="5676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1323EC43-FA42-4D79-8802-03180E955D70}"/>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1962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696873"/>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696873"/>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1D225B89-78A0-4679-A7E1-F8A41761A285}"/>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692166"/>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692166"/>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9903548C-6AE3-4629-9376-20AAE8278CE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996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552391"/>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213865"/>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213865"/>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84210BE6-7D32-4E52-87A9-6364BD19F3EC}"/>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Content Placeholder 2">
            <a:extLst>
              <a:ext uri="{FF2B5EF4-FFF2-40B4-BE49-F238E27FC236}">
                <a16:creationId xmlns:a16="http://schemas.microsoft.com/office/drawing/2014/main" id="{793A64AB-6AFF-48C8-BF11-3A114042C151}"/>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733797"/>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9253"/>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733797"/>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8015B0B8-50D2-412B-A219-CC1D4710273C}"/>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EAE45BE9-3698-4967-BDA2-0447099F1709}"/>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13398"/>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6821E5A8-CE72-4AAA-9CA5-D7AC28912E3F}"/>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99695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662249"/>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662248"/>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662247"/>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31560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334000"/>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334000"/>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DF47684B-2256-4B2A-90EB-DE69FA43226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99695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334000"/>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334000"/>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334000"/>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15630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156308"/>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156308"/>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2" name="Content Placeholder 2">
            <a:extLst>
              <a:ext uri="{FF2B5EF4-FFF2-40B4-BE49-F238E27FC236}">
                <a16:creationId xmlns:a16="http://schemas.microsoft.com/office/drawing/2014/main" id="{DF452EFC-DC64-40FE-B798-401CDBAA67D0}"/>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D267B3AF-9A50-498B-BDE5-0A6899833032}"/>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96686FD0-0CB5-4160-AC34-A41259843B9F}"/>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7340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6971F-55C4-AA40-957D-5F99CD4A6757}" type="datetime1">
              <a:rPr lang="en-US" smtClean="0"/>
              <a:t>1/27/22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49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43BB4-2A7C-5C48-B3C9-7B2E1D6D7611}" type="datetime1">
              <a:rPr lang="en-US" smtClean="0"/>
              <a:t>1/27/22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7313601-4295-4AC7-BB7E-1F6CA1D8245B}"/>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8263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5CE62D30-09A4-4CE8-8971-71A5850392AB}"/>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996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16C8529-BADB-435E-972B-35B7B8567786}"/>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Content Placeholder 2">
            <a:extLst>
              <a:ext uri="{FF2B5EF4-FFF2-40B4-BE49-F238E27FC236}">
                <a16:creationId xmlns:a16="http://schemas.microsoft.com/office/drawing/2014/main" id="{8550974E-2E77-41E0-B85E-DEB080FC00C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0" name="Content Placeholder 2">
            <a:extLst>
              <a:ext uri="{FF2B5EF4-FFF2-40B4-BE49-F238E27FC236}">
                <a16:creationId xmlns:a16="http://schemas.microsoft.com/office/drawing/2014/main" id="{B1153B0A-578D-4BCA-9464-061BC0583A50}"/>
              </a:ext>
            </a:extLst>
          </p:cNvPr>
          <p:cNvSpPr>
            <a:spLocks noGrp="1"/>
          </p:cNvSpPr>
          <p:nvPr>
            <p:ph sz="quarter" idx="2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
        <p:nvSpPr>
          <p:cNvPr id="12" name="Content Placeholder 2">
            <a:extLst>
              <a:ext uri="{FF2B5EF4-FFF2-40B4-BE49-F238E27FC236}">
                <a16:creationId xmlns:a16="http://schemas.microsoft.com/office/drawing/2014/main" id="{861F2ED4-CDD9-4348-9440-B3CF9E8DFB8E}"/>
              </a:ext>
            </a:extLst>
          </p:cNvPr>
          <p:cNvSpPr>
            <a:spLocks noGrp="1"/>
          </p:cNvSpPr>
          <p:nvPr>
            <p:ph sz="quarter" idx="20"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3" r:id="rId13"/>
    <p:sldLayoutId id="2147483690" r:id="rId14"/>
    <p:sldLayoutId id="2147483691" r:id="rId15"/>
    <p:sldLayoutId id="2147483692"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9" r:id="rId27"/>
  </p:sldLayoutIdLst>
  <p:hf hdr="0" ft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9A36944E-2416-2146-BE06-FC39F0D673DC}" type="datetime1">
              <a:rPr lang="en-US" smtClean="0"/>
              <a:t>1/27/22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609630" rtl="0" eaLnBrk="1" latinLnBrk="0" hangingPunct="1">
        <a:spcBef>
          <a:spcPct val="0"/>
        </a:spcBef>
        <a:buNone/>
        <a:defRPr sz="2900"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sv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10.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70.svg"/><Relationship Id="rId3" Type="http://schemas.openxmlformats.org/officeDocument/2006/relationships/slideLayout" Target="../slideLayouts/slideLayout5.xml"/><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notesSlide" Target="../notesSlides/notesSlide13.xml"/><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90.jpeg"/><Relationship Id="rId5" Type="http://schemas.openxmlformats.org/officeDocument/2006/relationships/image" Target="../media/image89.jpe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hyperlink" Target="https://www.cnckitchen.com/blog/colorfabb-lw-pla-testing-foaming-pla" TargetMode="Externa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8.png"/><Relationship Id="rId7" Type="http://schemas.openxmlformats.org/officeDocument/2006/relationships/image" Target="../media/image39.png"/><Relationship Id="rId12" Type="http://schemas.microsoft.com/office/2007/relationships/hdphoto" Target="../media/hdphoto7.wdp"/><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33.svg"/><Relationship Id="rId11" Type="http://schemas.openxmlformats.org/officeDocument/2006/relationships/image" Target="../media/image41.png"/><Relationship Id="rId5" Type="http://schemas.openxmlformats.org/officeDocument/2006/relationships/image" Target="../media/image110.png"/><Relationship Id="rId10" Type="http://schemas.openxmlformats.org/officeDocument/2006/relationships/image" Target="../media/image37.svg"/><Relationship Id="rId4" Type="http://schemas.openxmlformats.org/officeDocument/2006/relationships/image" Target="../media/image109.svg"/><Relationship Id="rId9" Type="http://schemas.openxmlformats.org/officeDocument/2006/relationships/image" Target="../media/image111.png"/></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jpeg"/><Relationship Id="rId12"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7.xml"/><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25.jpeg"/></Relationships>
</file>

<file path=ppt/slides/_rels/slide3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27.png"/><Relationship Id="rId12" Type="http://schemas.openxmlformats.org/officeDocument/2006/relationships/image" Target="../media/image131.sv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4.svg"/><Relationship Id="rId11" Type="http://schemas.openxmlformats.org/officeDocument/2006/relationships/image" Target="../media/image130.png"/><Relationship Id="rId5" Type="http://schemas.openxmlformats.org/officeDocument/2006/relationships/image" Target="../media/image23.png"/><Relationship Id="rId10" Type="http://schemas.openxmlformats.org/officeDocument/2006/relationships/image" Target="../media/image129.svg"/><Relationship Id="rId4" Type="http://schemas.openxmlformats.org/officeDocument/2006/relationships/image" Target="../media/image18.svg"/><Relationship Id="rId9" Type="http://schemas.openxmlformats.org/officeDocument/2006/relationships/image" Target="../media/image1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image" Target="../media/image134.jpeg"/><Relationship Id="rId1" Type="http://schemas.openxmlformats.org/officeDocument/2006/relationships/slideLayout" Target="../slideLayouts/slideLayout17.xml"/><Relationship Id="rId6" Type="http://schemas.openxmlformats.org/officeDocument/2006/relationships/image" Target="../media/image1330.png"/><Relationship Id="rId5" Type="http://schemas.openxmlformats.org/officeDocument/2006/relationships/image" Target="../media/image1320.png"/><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image" Target="../media/image26.png"/><Relationship Id="rId21" Type="http://schemas.microsoft.com/office/2007/relationships/hdphoto" Target="../media/hdphoto4.wdp"/><Relationship Id="rId7" Type="http://schemas.openxmlformats.org/officeDocument/2006/relationships/image" Target="../media/image30.png"/><Relationship Id="rId12" Type="http://schemas.openxmlformats.org/officeDocument/2006/relationships/image" Target="../media/image35.svg"/><Relationship Id="rId17" Type="http://schemas.microsoft.com/office/2007/relationships/hdphoto" Target="../media/hdphoto2.wdp"/><Relationship Id="rId2" Type="http://schemas.openxmlformats.org/officeDocument/2006/relationships/notesSlide" Target="../notesSlides/notesSlide7.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microsoft.com/office/2007/relationships/hdphoto" Target="../media/hdphoto3.wdp"/><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5.wdp"/><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486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814" t="32426" r="50567"/>
          <a:stretch>
            <a:fillRect/>
          </a:stretch>
        </p:blipFill>
        <p:spPr>
          <a:xfrm>
            <a:off x="-289154" y="-220003"/>
            <a:ext cx="1638799" cy="7292079"/>
          </a:xfrm>
          <a:prstGeom prst="rect">
            <a:avLst/>
          </a:prstGeom>
        </p:spPr>
      </p:pic>
      <p:sp>
        <p:nvSpPr>
          <p:cNvPr id="3" name="AutoShape 3"/>
          <p:cNvSpPr/>
          <p:nvPr/>
        </p:nvSpPr>
        <p:spPr>
          <a:xfrm>
            <a:off x="1" y="0"/>
            <a:ext cx="101599" cy="6858000"/>
          </a:xfrm>
          <a:prstGeom prst="rect">
            <a:avLst/>
          </a:prstGeom>
          <a:solidFill>
            <a:srgbClr val="43B0F1"/>
          </a:solidFill>
        </p:spPr>
      </p:sp>
      <p:sp>
        <p:nvSpPr>
          <p:cNvPr id="4" name="TextBox 4"/>
          <p:cNvSpPr txBox="1"/>
          <p:nvPr/>
        </p:nvSpPr>
        <p:spPr>
          <a:xfrm>
            <a:off x="1578719" y="647701"/>
            <a:ext cx="5527175" cy="359650"/>
          </a:xfrm>
          <a:prstGeom prst="rect">
            <a:avLst/>
          </a:prstGeom>
        </p:spPr>
        <p:txBody>
          <a:bodyPr lIns="0" tIns="0" rIns="0" bIns="0" rtlCol="0" anchor="t">
            <a:spAutoFit/>
          </a:bodyPr>
          <a:lstStyle/>
          <a:p>
            <a:pPr>
              <a:lnSpc>
                <a:spcPts val="2987"/>
              </a:lnSpc>
            </a:pPr>
            <a:r>
              <a:rPr lang="en-US" sz="2100" spc="235">
                <a:solidFill>
                  <a:schemeClr val="bg1"/>
                </a:solidFill>
                <a:latin typeface="Arial"/>
                <a:cs typeface="Arial"/>
              </a:rPr>
              <a:t>DESIGN</a:t>
            </a:r>
            <a:r>
              <a:rPr lang="en-US" sz="2100" spc="235">
                <a:solidFill>
                  <a:srgbClr val="E8EEF1"/>
                </a:solidFill>
                <a:latin typeface="Arial"/>
                <a:cs typeface="Arial"/>
              </a:rPr>
              <a:t> REVIEW 4</a:t>
            </a:r>
            <a:endParaRPr lang="en-US" sz="2100" spc="235">
              <a:solidFill>
                <a:srgbClr val="E8EEF1"/>
              </a:solidFill>
              <a:latin typeface="Arial" panose="020B0604020202020204" pitchFamily="34" charset="0"/>
              <a:cs typeface="Arial" panose="020B0604020202020204" pitchFamily="34" charset="0"/>
            </a:endParaRPr>
          </a:p>
        </p:txBody>
      </p:sp>
      <p:grpSp>
        <p:nvGrpSpPr>
          <p:cNvPr id="5" name="Group 5"/>
          <p:cNvGrpSpPr/>
          <p:nvPr/>
        </p:nvGrpSpPr>
        <p:grpSpPr>
          <a:xfrm>
            <a:off x="1578720" y="3639869"/>
            <a:ext cx="10115937" cy="2868840"/>
            <a:chOff x="0" y="123825"/>
            <a:chExt cx="20231875" cy="5737680"/>
          </a:xfrm>
        </p:grpSpPr>
        <p:sp>
          <p:nvSpPr>
            <p:cNvPr id="6" name="TextBox 6"/>
            <p:cNvSpPr txBox="1"/>
            <p:nvPr/>
          </p:nvSpPr>
          <p:spPr>
            <a:xfrm>
              <a:off x="0" y="123825"/>
              <a:ext cx="20231875" cy="4052392"/>
            </a:xfrm>
            <a:prstGeom prst="rect">
              <a:avLst/>
            </a:prstGeom>
          </p:spPr>
          <p:txBody>
            <a:bodyPr lIns="0" tIns="0" rIns="0" bIns="0" rtlCol="0" anchor="t">
              <a:spAutoFit/>
            </a:bodyPr>
            <a:lstStyle/>
            <a:p>
              <a:pPr>
                <a:lnSpc>
                  <a:spcPts val="7920"/>
                </a:lnSpc>
              </a:pPr>
              <a:r>
                <a:rPr lang="en-US" sz="7300" b="1" spc="513">
                  <a:solidFill>
                    <a:srgbClr val="E8EEF1"/>
                  </a:solidFill>
                  <a:latin typeface="Arial" panose="020B0604020202020204" pitchFamily="34" charset="0"/>
                  <a:cs typeface="Arial" panose="020B0604020202020204" pitchFamily="34" charset="0"/>
                </a:rPr>
                <a:t>SAE Aero </a:t>
              </a:r>
            </a:p>
            <a:p>
              <a:pPr>
                <a:lnSpc>
                  <a:spcPts val="7920"/>
                </a:lnSpc>
              </a:pPr>
              <a:r>
                <a:rPr lang="en-US" sz="7300" b="1" spc="513">
                  <a:solidFill>
                    <a:srgbClr val="E8EEF1"/>
                  </a:solidFill>
                  <a:latin typeface="Arial" panose="020B0604020202020204" pitchFamily="34" charset="0"/>
                  <a:cs typeface="Arial" panose="020B0604020202020204" pitchFamily="34" charset="0"/>
                </a:rPr>
                <a:t>Team</a:t>
              </a:r>
            </a:p>
          </p:txBody>
        </p:sp>
        <p:sp>
          <p:nvSpPr>
            <p:cNvPr id="7" name="TextBox 7"/>
            <p:cNvSpPr txBox="1"/>
            <p:nvPr/>
          </p:nvSpPr>
          <p:spPr>
            <a:xfrm>
              <a:off x="0" y="4565765"/>
              <a:ext cx="17670563" cy="1295740"/>
            </a:xfrm>
            <a:prstGeom prst="rect">
              <a:avLst/>
            </a:prstGeom>
          </p:spPr>
          <p:txBody>
            <a:bodyPr wrap="square" lIns="0" tIns="0" rIns="0" bIns="0" rtlCol="0" anchor="t">
              <a:spAutoFit/>
            </a:bodyPr>
            <a:lstStyle/>
            <a:p>
              <a:pPr>
                <a:lnSpc>
                  <a:spcPts val="2613"/>
                </a:lnSpc>
              </a:pPr>
              <a:r>
                <a:rPr lang="en-US" sz="1900" spc="131">
                  <a:solidFill>
                    <a:srgbClr val="E8EEF1"/>
                  </a:solidFill>
                  <a:latin typeface="Arial"/>
                  <a:cs typeface="Arial"/>
                </a:rPr>
                <a:t>Team 508: </a:t>
              </a:r>
              <a:endParaRPr lang="en-US" sz="1900" spc="131">
                <a:solidFill>
                  <a:srgbClr val="E8EEF1"/>
                </a:solidFill>
                <a:latin typeface="Arial" panose="020B0604020202020204" pitchFamily="34" charset="0"/>
                <a:cs typeface="Arial" panose="020B0604020202020204" pitchFamily="34" charset="0"/>
              </a:endParaRPr>
            </a:p>
            <a:p>
              <a:pPr>
                <a:lnSpc>
                  <a:spcPts val="2613"/>
                </a:lnSpc>
              </a:pPr>
              <a:r>
                <a:rPr lang="en-US" sz="1900" b="1" spc="131">
                  <a:solidFill>
                    <a:srgbClr val="E8EEF1"/>
                  </a:solidFill>
                  <a:latin typeface="Arial"/>
                  <a:cs typeface="Arial"/>
                </a:rPr>
                <a:t>David Jay   Michael </a:t>
              </a:r>
              <a:r>
                <a:rPr lang="en-US" sz="1900" b="1" spc="131" err="1">
                  <a:solidFill>
                    <a:srgbClr val="E8EEF1"/>
                  </a:solidFill>
                  <a:latin typeface="Arial"/>
                  <a:cs typeface="Arial"/>
                </a:rPr>
                <a:t>Nalovic</a:t>
              </a:r>
              <a:r>
                <a:rPr lang="en-US" sz="1900" b="1" spc="131">
                  <a:solidFill>
                    <a:srgbClr val="E8EEF1"/>
                  </a:solidFill>
                  <a:latin typeface="Arial"/>
                  <a:cs typeface="Arial"/>
                </a:rPr>
                <a:t>   </a:t>
              </a:r>
              <a:r>
                <a:rPr lang="en-US" sz="1900" spc="131">
                  <a:solidFill>
                    <a:srgbClr val="E8EEF1"/>
                  </a:solidFill>
                  <a:latin typeface="Arial"/>
                  <a:cs typeface="Arial"/>
                </a:rPr>
                <a:t>Sofia Rodriguez   Tristan Wahl</a:t>
              </a:r>
            </a:p>
          </p:txBody>
        </p:sp>
      </p:grpSp>
      <p:grpSp>
        <p:nvGrpSpPr>
          <p:cNvPr id="8" name="Group 8"/>
          <p:cNvGrpSpPr/>
          <p:nvPr/>
        </p:nvGrpSpPr>
        <p:grpSpPr>
          <a:xfrm>
            <a:off x="814423" y="1353678"/>
            <a:ext cx="1924604" cy="567597"/>
            <a:chOff x="0" y="0"/>
            <a:chExt cx="1722525" cy="508000"/>
          </a:xfrm>
        </p:grpSpPr>
        <p:sp>
          <p:nvSpPr>
            <p:cNvPr id="9" name="Freeform 9"/>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sp>
      </p:grpSp>
      <p:pic>
        <p:nvPicPr>
          <p:cNvPr id="10" name="Picture 3">
            <a:extLst>
              <a:ext uri="{FF2B5EF4-FFF2-40B4-BE49-F238E27FC236}">
                <a16:creationId xmlns:a16="http://schemas.microsoft.com/office/drawing/2014/main" id="{F1387C8C-24C4-4C47-899C-E01AB71C3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33394">
            <a:off x="4563350" y="476919"/>
            <a:ext cx="2660541" cy="1476934"/>
          </a:xfrm>
          <a:prstGeom prst="rect">
            <a:avLst/>
          </a:prstGeom>
        </p:spPr>
      </p:pic>
    </p:spTree>
    <p:extLst>
      <p:ext uri="{BB962C8B-B14F-4D97-AF65-F5344CB8AC3E}">
        <p14:creationId xmlns:p14="http://schemas.microsoft.com/office/powerpoint/2010/main" val="3602282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advTm="1000">
        <p159:morph option="byObject"/>
      </p:transition>
    </mc:Choice>
    <mc:Fallback xmlns="">
      <p:transition spd="slow" advClick="0"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Timeline</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39" name="TextBox 38">
            <a:extLst>
              <a:ext uri="{FF2B5EF4-FFF2-40B4-BE49-F238E27FC236}">
                <a16:creationId xmlns:a16="http://schemas.microsoft.com/office/drawing/2014/main" id="{AE5A5576-4B64-4642-B7CB-C378CF923B9D}"/>
              </a:ext>
            </a:extLst>
          </p:cNvPr>
          <p:cNvSpPr txBox="1"/>
          <p:nvPr/>
        </p:nvSpPr>
        <p:spPr>
          <a:xfrm>
            <a:off x="1084169" y="1953744"/>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3" name="TextBox 42">
            <a:extLst>
              <a:ext uri="{FF2B5EF4-FFF2-40B4-BE49-F238E27FC236}">
                <a16:creationId xmlns:a16="http://schemas.microsoft.com/office/drawing/2014/main" id="{45B514B0-26F7-47BA-A076-58DAE97924DC}"/>
              </a:ext>
            </a:extLst>
          </p:cNvPr>
          <p:cNvSpPr txBox="1"/>
          <p:nvPr/>
        </p:nvSpPr>
        <p:spPr>
          <a:xfrm>
            <a:off x="8126253" y="1933307"/>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grpSp>
        <p:nvGrpSpPr>
          <p:cNvPr id="67" name="Group 66">
            <a:extLst>
              <a:ext uri="{FF2B5EF4-FFF2-40B4-BE49-F238E27FC236}">
                <a16:creationId xmlns:a16="http://schemas.microsoft.com/office/drawing/2014/main" id="{9CA833F5-2C12-4F9B-A954-125224BFA400}"/>
              </a:ext>
            </a:extLst>
          </p:cNvPr>
          <p:cNvGrpSpPr/>
          <p:nvPr/>
        </p:nvGrpSpPr>
        <p:grpSpPr>
          <a:xfrm>
            <a:off x="1926475" y="3684801"/>
            <a:ext cx="0" cy="476194"/>
            <a:chOff x="4051376" y="3776973"/>
            <a:chExt cx="1127376" cy="853632"/>
          </a:xfrm>
        </p:grpSpPr>
        <p:cxnSp>
          <p:nvCxnSpPr>
            <p:cNvPr id="59" name="Straight Arrow Connector 58">
              <a:extLst>
                <a:ext uri="{FF2B5EF4-FFF2-40B4-BE49-F238E27FC236}">
                  <a16:creationId xmlns:a16="http://schemas.microsoft.com/office/drawing/2014/main" id="{25A4AB36-FBCC-40BA-81E4-6BE84EE71AF3}"/>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52AEBED-294A-4729-B042-C4D2EC7EC21E}"/>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C9C1415-9A0D-49CE-B96F-FC183A874AC6}"/>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66E994B-C0C8-4C7E-8A9C-2170718E63B2}"/>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F4D11C6-A15B-4CAA-99C1-E58C4640264E}"/>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21FD593-403A-4810-A45A-8259D0F4A91D}"/>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F02AD84E-53DD-463D-A1E5-DE8F4569123B}"/>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6" name="Straight Arrow Connector 65">
              <a:extLst>
                <a:ext uri="{FF2B5EF4-FFF2-40B4-BE49-F238E27FC236}">
                  <a16:creationId xmlns:a16="http://schemas.microsoft.com/office/drawing/2014/main" id="{3E8168E3-59BE-435A-8A44-DC51F3955899}"/>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Content Placeholder 7">
            <a:extLst>
              <a:ext uri="{FF2B5EF4-FFF2-40B4-BE49-F238E27FC236}">
                <a16:creationId xmlns:a16="http://schemas.microsoft.com/office/drawing/2014/main" id="{DA2AF012-BFB0-FA4A-ABF8-D0EDB5B007F6}"/>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cxnSp>
        <p:nvCxnSpPr>
          <p:cNvPr id="8" name="Straight Connector 7">
            <a:extLst>
              <a:ext uri="{FF2B5EF4-FFF2-40B4-BE49-F238E27FC236}">
                <a16:creationId xmlns:a16="http://schemas.microsoft.com/office/drawing/2014/main" id="{F56B1111-2E80-C448-90DB-12E37DBF8749}"/>
              </a:ext>
            </a:extLst>
          </p:cNvPr>
          <p:cNvCxnSpPr>
            <a:cxnSpLocks/>
          </p:cNvCxnSpPr>
          <p:nvPr/>
        </p:nvCxnSpPr>
        <p:spPr>
          <a:xfrm>
            <a:off x="595745" y="3546764"/>
            <a:ext cx="10979035" cy="37075"/>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BD4EA22D-9F23-2845-8B44-18ABA7CA7CDC}"/>
              </a:ext>
            </a:extLst>
          </p:cNvPr>
          <p:cNvSpPr/>
          <p:nvPr/>
        </p:nvSpPr>
        <p:spPr>
          <a:xfrm>
            <a:off x="304836" y="3197743"/>
            <a:ext cx="1260764" cy="809091"/>
          </a:xfrm>
          <a:prstGeom prst="roundRect">
            <a:avLst/>
          </a:prstGeom>
          <a:solidFill>
            <a:srgbClr val="EBE9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1D3B58"/>
                </a:solidFill>
              </a:rPr>
              <a:t>Jan</a:t>
            </a:r>
          </a:p>
        </p:txBody>
      </p:sp>
      <p:sp>
        <p:nvSpPr>
          <p:cNvPr id="24" name="Rounded Rectangle 23">
            <a:extLst>
              <a:ext uri="{FF2B5EF4-FFF2-40B4-BE49-F238E27FC236}">
                <a16:creationId xmlns:a16="http://schemas.microsoft.com/office/drawing/2014/main" id="{B40607A5-7DBB-7A4C-8CCB-14BE407DBC14}"/>
              </a:ext>
            </a:extLst>
          </p:cNvPr>
          <p:cNvSpPr/>
          <p:nvPr/>
        </p:nvSpPr>
        <p:spPr>
          <a:xfrm>
            <a:off x="3756915" y="3221624"/>
            <a:ext cx="1260764" cy="809091"/>
          </a:xfrm>
          <a:prstGeom prst="roundRect">
            <a:avLst/>
          </a:prstGeom>
          <a:solidFill>
            <a:srgbClr val="EBE9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1D3B58"/>
                </a:solidFill>
              </a:rPr>
              <a:t>Feb</a:t>
            </a:r>
          </a:p>
        </p:txBody>
      </p:sp>
      <p:sp>
        <p:nvSpPr>
          <p:cNvPr id="25" name="Rounded Rectangle 24">
            <a:extLst>
              <a:ext uri="{FF2B5EF4-FFF2-40B4-BE49-F238E27FC236}">
                <a16:creationId xmlns:a16="http://schemas.microsoft.com/office/drawing/2014/main" id="{FD81F0C0-00ED-7F48-8CF7-6DE38BEF6393}"/>
              </a:ext>
            </a:extLst>
          </p:cNvPr>
          <p:cNvSpPr/>
          <p:nvPr/>
        </p:nvSpPr>
        <p:spPr>
          <a:xfrm>
            <a:off x="7076975" y="3197743"/>
            <a:ext cx="1260764" cy="809091"/>
          </a:xfrm>
          <a:prstGeom prst="roundRect">
            <a:avLst/>
          </a:prstGeom>
          <a:solidFill>
            <a:srgbClr val="EBE9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1D3B58"/>
                </a:solidFill>
              </a:rPr>
              <a:t>March</a:t>
            </a:r>
          </a:p>
        </p:txBody>
      </p:sp>
      <p:sp>
        <p:nvSpPr>
          <p:cNvPr id="26" name="Rounded Rectangle 25">
            <a:extLst>
              <a:ext uri="{FF2B5EF4-FFF2-40B4-BE49-F238E27FC236}">
                <a16:creationId xmlns:a16="http://schemas.microsoft.com/office/drawing/2014/main" id="{93C4574A-810D-E44F-9105-E0C22C7530C7}"/>
              </a:ext>
            </a:extLst>
          </p:cNvPr>
          <p:cNvSpPr/>
          <p:nvPr/>
        </p:nvSpPr>
        <p:spPr>
          <a:xfrm>
            <a:off x="10314016" y="3205200"/>
            <a:ext cx="1260764" cy="809091"/>
          </a:xfrm>
          <a:prstGeom prst="roundRect">
            <a:avLst/>
          </a:prstGeom>
          <a:solidFill>
            <a:srgbClr val="EBE9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rgbClr val="1D3B58"/>
                </a:solidFill>
              </a:rPr>
              <a:t>April</a:t>
            </a:r>
          </a:p>
        </p:txBody>
      </p:sp>
      <p:grpSp>
        <p:nvGrpSpPr>
          <p:cNvPr id="35" name="Group 34">
            <a:extLst>
              <a:ext uri="{FF2B5EF4-FFF2-40B4-BE49-F238E27FC236}">
                <a16:creationId xmlns:a16="http://schemas.microsoft.com/office/drawing/2014/main" id="{569F92A0-5340-494B-A2D0-E23A4DC4EEAB}"/>
              </a:ext>
            </a:extLst>
          </p:cNvPr>
          <p:cNvGrpSpPr/>
          <p:nvPr/>
        </p:nvGrpSpPr>
        <p:grpSpPr>
          <a:xfrm>
            <a:off x="2493090" y="3703818"/>
            <a:ext cx="0" cy="476194"/>
            <a:chOff x="4051376" y="3776973"/>
            <a:chExt cx="1127376" cy="853632"/>
          </a:xfrm>
        </p:grpSpPr>
        <p:cxnSp>
          <p:nvCxnSpPr>
            <p:cNvPr id="36" name="Straight Arrow Connector 35">
              <a:extLst>
                <a:ext uri="{FF2B5EF4-FFF2-40B4-BE49-F238E27FC236}">
                  <a16:creationId xmlns:a16="http://schemas.microsoft.com/office/drawing/2014/main" id="{3D769136-4585-CB42-AE7A-FE1EBE1E267E}"/>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BBB5377-F22C-4742-975C-CD6B01ACA1A1}"/>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36F9389-CE0D-2149-B071-078284C7A93C}"/>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BEA5F04-C02F-7341-99AA-8F81D58C97C6}"/>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0DA31B5-3AD2-2B4C-8FF5-48F3A2609C85}"/>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95267F1-D345-074D-B910-B9F3DE46F658}"/>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1ABCC52-9BFC-4D4B-894E-C2B1B8211121}"/>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 name="Straight Arrow Connector 45">
              <a:extLst>
                <a:ext uri="{FF2B5EF4-FFF2-40B4-BE49-F238E27FC236}">
                  <a16:creationId xmlns:a16="http://schemas.microsoft.com/office/drawing/2014/main" id="{129E9898-05FC-DE40-80C0-84EC7247305F}"/>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1706A3A6-F094-6344-8E28-6949D70F746A}"/>
              </a:ext>
            </a:extLst>
          </p:cNvPr>
          <p:cNvCxnSpPr>
            <a:cxnSpLocks/>
          </p:cNvCxnSpPr>
          <p:nvPr/>
        </p:nvCxnSpPr>
        <p:spPr>
          <a:xfrm flipV="1">
            <a:off x="2607062" y="2881745"/>
            <a:ext cx="0" cy="683556"/>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4DBC88DC-4B45-4E49-8B8B-35C82CB42E31}"/>
              </a:ext>
            </a:extLst>
          </p:cNvPr>
          <p:cNvSpPr/>
          <p:nvPr/>
        </p:nvSpPr>
        <p:spPr>
          <a:xfrm>
            <a:off x="2538482" y="2844977"/>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Connector 49">
            <a:extLst>
              <a:ext uri="{FF2B5EF4-FFF2-40B4-BE49-F238E27FC236}">
                <a16:creationId xmlns:a16="http://schemas.microsoft.com/office/drawing/2014/main" id="{DC63E9EA-50D9-B94F-BC06-A2E08BB75C61}"/>
              </a:ext>
            </a:extLst>
          </p:cNvPr>
          <p:cNvCxnSpPr>
            <a:cxnSpLocks/>
          </p:cNvCxnSpPr>
          <p:nvPr/>
        </p:nvCxnSpPr>
        <p:spPr>
          <a:xfrm>
            <a:off x="3230663" y="3565301"/>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54A20C1F-A063-1540-A18C-D2606567B7F6}"/>
              </a:ext>
            </a:extLst>
          </p:cNvPr>
          <p:cNvSpPr/>
          <p:nvPr/>
        </p:nvSpPr>
        <p:spPr>
          <a:xfrm>
            <a:off x="3162083" y="4160995"/>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4" name="Straight Connector 53">
            <a:extLst>
              <a:ext uri="{FF2B5EF4-FFF2-40B4-BE49-F238E27FC236}">
                <a16:creationId xmlns:a16="http://schemas.microsoft.com/office/drawing/2014/main" id="{47432952-4831-0F48-BA89-33CA752C056C}"/>
              </a:ext>
            </a:extLst>
          </p:cNvPr>
          <p:cNvCxnSpPr>
            <a:cxnSpLocks/>
          </p:cNvCxnSpPr>
          <p:nvPr/>
        </p:nvCxnSpPr>
        <p:spPr>
          <a:xfrm>
            <a:off x="1983462" y="3565301"/>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D2514AF1-4584-6040-9F98-03211EC61165}"/>
              </a:ext>
            </a:extLst>
          </p:cNvPr>
          <p:cNvSpPr/>
          <p:nvPr/>
        </p:nvSpPr>
        <p:spPr>
          <a:xfrm>
            <a:off x="1914882" y="4160995"/>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6" name="Group 55">
            <a:extLst>
              <a:ext uri="{FF2B5EF4-FFF2-40B4-BE49-F238E27FC236}">
                <a16:creationId xmlns:a16="http://schemas.microsoft.com/office/drawing/2014/main" id="{3D20A5FB-915B-7F4A-8729-D48D5514F3B8}"/>
              </a:ext>
            </a:extLst>
          </p:cNvPr>
          <p:cNvGrpSpPr/>
          <p:nvPr/>
        </p:nvGrpSpPr>
        <p:grpSpPr>
          <a:xfrm>
            <a:off x="5381888" y="3700650"/>
            <a:ext cx="0" cy="476194"/>
            <a:chOff x="4051376" y="3776973"/>
            <a:chExt cx="1127376" cy="853632"/>
          </a:xfrm>
        </p:grpSpPr>
        <p:cxnSp>
          <p:nvCxnSpPr>
            <p:cNvPr id="57" name="Straight Arrow Connector 56">
              <a:extLst>
                <a:ext uri="{FF2B5EF4-FFF2-40B4-BE49-F238E27FC236}">
                  <a16:creationId xmlns:a16="http://schemas.microsoft.com/office/drawing/2014/main" id="{BDA1DDFD-ADD1-424E-B892-E02FAEC750C3}"/>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AB7E233-F6E1-4C46-BD87-B34DBE1D7596}"/>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FACE466-D2E6-2A49-B384-1F5BB7FE4821}"/>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B842B83-C5C2-954A-8351-855CF227FB01}"/>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BBF9B18-A3FB-E849-88D3-3AB718FCE39B}"/>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AEC92FA-A99F-8D40-A8F8-FD605455465B}"/>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71C80DF1-1F13-CA48-B176-F29BF10ED5B9}"/>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 name="Straight Arrow Connector 72">
              <a:extLst>
                <a:ext uri="{FF2B5EF4-FFF2-40B4-BE49-F238E27FC236}">
                  <a16:creationId xmlns:a16="http://schemas.microsoft.com/office/drawing/2014/main" id="{7BD08A31-A19C-1741-B8DC-701E3BECD610}"/>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57AD9DC6-2345-684B-B3A4-B2E07A1E73F1}"/>
              </a:ext>
            </a:extLst>
          </p:cNvPr>
          <p:cNvGrpSpPr/>
          <p:nvPr/>
        </p:nvGrpSpPr>
        <p:grpSpPr>
          <a:xfrm>
            <a:off x="5948503" y="3719667"/>
            <a:ext cx="0" cy="476194"/>
            <a:chOff x="4051376" y="3776973"/>
            <a:chExt cx="1127376" cy="853632"/>
          </a:xfrm>
        </p:grpSpPr>
        <p:cxnSp>
          <p:nvCxnSpPr>
            <p:cNvPr id="75" name="Straight Arrow Connector 74">
              <a:extLst>
                <a:ext uri="{FF2B5EF4-FFF2-40B4-BE49-F238E27FC236}">
                  <a16:creationId xmlns:a16="http://schemas.microsoft.com/office/drawing/2014/main" id="{C17DB2D4-4AE6-3A41-BE31-3938220E4AFB}"/>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2D30763-0738-FB4A-B6BB-EBAB70F482CC}"/>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40B2909-63CC-4A4B-BC0A-8F412AE5F85D}"/>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CCCA948-675B-A542-A8D9-E51A3BBA11BC}"/>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B76476B-7DA6-F042-92D8-03CCCD6C48F2}"/>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01F9CB5-44DF-C544-BF7F-C158344AB920}"/>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B7B8B301-4DA3-1045-9680-7F944F3FE30D}"/>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2" name="Straight Arrow Connector 81">
              <a:extLst>
                <a:ext uri="{FF2B5EF4-FFF2-40B4-BE49-F238E27FC236}">
                  <a16:creationId xmlns:a16="http://schemas.microsoft.com/office/drawing/2014/main" id="{32A2318B-B153-3B4D-939F-52082941275F}"/>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3" name="Straight Connector 82">
            <a:extLst>
              <a:ext uri="{FF2B5EF4-FFF2-40B4-BE49-F238E27FC236}">
                <a16:creationId xmlns:a16="http://schemas.microsoft.com/office/drawing/2014/main" id="{7C728EE0-4698-4D4A-8270-FE2863BF43EF}"/>
              </a:ext>
            </a:extLst>
          </p:cNvPr>
          <p:cNvCxnSpPr>
            <a:cxnSpLocks/>
          </p:cNvCxnSpPr>
          <p:nvPr/>
        </p:nvCxnSpPr>
        <p:spPr>
          <a:xfrm>
            <a:off x="6062475" y="2873767"/>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DDE9E40-7025-E54E-9020-1DCEB674990B}"/>
              </a:ext>
            </a:extLst>
          </p:cNvPr>
          <p:cNvSpPr/>
          <p:nvPr/>
        </p:nvSpPr>
        <p:spPr>
          <a:xfrm>
            <a:off x="5993895" y="2818285"/>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657C0050-13C4-FA46-BCB6-B85A2142131F}"/>
              </a:ext>
            </a:extLst>
          </p:cNvPr>
          <p:cNvCxnSpPr>
            <a:cxnSpLocks/>
          </p:cNvCxnSpPr>
          <p:nvPr/>
        </p:nvCxnSpPr>
        <p:spPr>
          <a:xfrm>
            <a:off x="6686076" y="3581150"/>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0294D137-7528-E944-A4D6-433DC2D371C9}"/>
              </a:ext>
            </a:extLst>
          </p:cNvPr>
          <p:cNvSpPr/>
          <p:nvPr/>
        </p:nvSpPr>
        <p:spPr>
          <a:xfrm>
            <a:off x="6617496" y="4176844"/>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7" name="Straight Connector 86">
            <a:extLst>
              <a:ext uri="{FF2B5EF4-FFF2-40B4-BE49-F238E27FC236}">
                <a16:creationId xmlns:a16="http://schemas.microsoft.com/office/drawing/2014/main" id="{75750958-F1D8-F448-A298-682728C7F37E}"/>
              </a:ext>
            </a:extLst>
          </p:cNvPr>
          <p:cNvCxnSpPr>
            <a:cxnSpLocks/>
          </p:cNvCxnSpPr>
          <p:nvPr/>
        </p:nvCxnSpPr>
        <p:spPr>
          <a:xfrm>
            <a:off x="5438875" y="3581150"/>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FDF090AB-84A2-6940-807F-175DDA213557}"/>
              </a:ext>
            </a:extLst>
          </p:cNvPr>
          <p:cNvSpPr/>
          <p:nvPr/>
        </p:nvSpPr>
        <p:spPr>
          <a:xfrm>
            <a:off x="5370295" y="4176844"/>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Group 88">
            <a:extLst>
              <a:ext uri="{FF2B5EF4-FFF2-40B4-BE49-F238E27FC236}">
                <a16:creationId xmlns:a16="http://schemas.microsoft.com/office/drawing/2014/main" id="{0E269CAC-5764-924C-9619-8716123A57BB}"/>
              </a:ext>
            </a:extLst>
          </p:cNvPr>
          <p:cNvGrpSpPr/>
          <p:nvPr/>
        </p:nvGrpSpPr>
        <p:grpSpPr>
          <a:xfrm>
            <a:off x="8687493" y="3699641"/>
            <a:ext cx="0" cy="476194"/>
            <a:chOff x="4051376" y="3776973"/>
            <a:chExt cx="1127376" cy="853632"/>
          </a:xfrm>
        </p:grpSpPr>
        <p:cxnSp>
          <p:nvCxnSpPr>
            <p:cNvPr id="90" name="Straight Arrow Connector 89">
              <a:extLst>
                <a:ext uri="{FF2B5EF4-FFF2-40B4-BE49-F238E27FC236}">
                  <a16:creationId xmlns:a16="http://schemas.microsoft.com/office/drawing/2014/main" id="{0754F0F5-E6E3-8D4B-BF9C-22B56FD3A0F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4228575-B1AC-8A42-BBA2-C6E301EEF573}"/>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4553D75-D1CC-B742-8006-EF27026356F3}"/>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C205102-B92B-7D48-ABE2-A473F6AFB66D}"/>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F55B8EF-D51C-3144-9B3F-9AC80041F049}"/>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964370A-817A-DB47-A7A5-B8F56C9EF647}"/>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C2E57352-69F0-9D47-8E31-10729F58C6FE}"/>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7" name="Straight Arrow Connector 96">
              <a:extLst>
                <a:ext uri="{FF2B5EF4-FFF2-40B4-BE49-F238E27FC236}">
                  <a16:creationId xmlns:a16="http://schemas.microsoft.com/office/drawing/2014/main" id="{6377EF2D-F009-4E4E-9DF6-3A4D538F16A0}"/>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2D8A9F13-FC73-9A42-ADB5-D38A567790BF}"/>
              </a:ext>
            </a:extLst>
          </p:cNvPr>
          <p:cNvGrpSpPr/>
          <p:nvPr/>
        </p:nvGrpSpPr>
        <p:grpSpPr>
          <a:xfrm>
            <a:off x="9254108" y="3718658"/>
            <a:ext cx="0" cy="476194"/>
            <a:chOff x="4051376" y="3776973"/>
            <a:chExt cx="1127376" cy="853632"/>
          </a:xfrm>
        </p:grpSpPr>
        <p:cxnSp>
          <p:nvCxnSpPr>
            <p:cNvPr id="99" name="Straight Arrow Connector 98">
              <a:extLst>
                <a:ext uri="{FF2B5EF4-FFF2-40B4-BE49-F238E27FC236}">
                  <a16:creationId xmlns:a16="http://schemas.microsoft.com/office/drawing/2014/main" id="{AE46C005-380F-9D4A-8866-0BE9B9E34B4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AC25F14-EEFF-4547-A390-6F61BAB21472}"/>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E6918174-E9D7-2A44-BB71-532F9239EB2C}"/>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7C5C11B-A870-8C4A-B47C-C3AD4D7674D2}"/>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3C44CD4-3F47-414B-9F2F-D615908EC7DD}"/>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66CE8F44-6B2A-B641-9664-2C5DC0E1F80E}"/>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27961A04-C881-9B4D-93EF-817EED863A86}"/>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6" name="Straight Arrow Connector 105">
              <a:extLst>
                <a:ext uri="{FF2B5EF4-FFF2-40B4-BE49-F238E27FC236}">
                  <a16:creationId xmlns:a16="http://schemas.microsoft.com/office/drawing/2014/main" id="{2E8BC87A-EFF8-264E-A996-C8FE7EA7913B}"/>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EB2224BA-8879-5345-99EB-3B14166F0A47}"/>
              </a:ext>
            </a:extLst>
          </p:cNvPr>
          <p:cNvCxnSpPr>
            <a:cxnSpLocks/>
          </p:cNvCxnSpPr>
          <p:nvPr/>
        </p:nvCxnSpPr>
        <p:spPr>
          <a:xfrm>
            <a:off x="9301907" y="2873766"/>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686E9FD8-A49C-E147-8F28-1EA7EDA11729}"/>
              </a:ext>
            </a:extLst>
          </p:cNvPr>
          <p:cNvSpPr/>
          <p:nvPr/>
        </p:nvSpPr>
        <p:spPr>
          <a:xfrm>
            <a:off x="9233327" y="2818219"/>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9" name="Straight Connector 108">
            <a:extLst>
              <a:ext uri="{FF2B5EF4-FFF2-40B4-BE49-F238E27FC236}">
                <a16:creationId xmlns:a16="http://schemas.microsoft.com/office/drawing/2014/main" id="{5EFF635A-E19C-2641-B618-1E63DE0BA650}"/>
              </a:ext>
            </a:extLst>
          </p:cNvPr>
          <p:cNvCxnSpPr>
            <a:cxnSpLocks/>
          </p:cNvCxnSpPr>
          <p:nvPr/>
        </p:nvCxnSpPr>
        <p:spPr>
          <a:xfrm>
            <a:off x="9991681" y="3580141"/>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EBD25E8D-1B98-9440-9C52-4D13629AD517}"/>
              </a:ext>
            </a:extLst>
          </p:cNvPr>
          <p:cNvSpPr/>
          <p:nvPr/>
        </p:nvSpPr>
        <p:spPr>
          <a:xfrm>
            <a:off x="9923101" y="4175835"/>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1" name="Straight Connector 110">
            <a:extLst>
              <a:ext uri="{FF2B5EF4-FFF2-40B4-BE49-F238E27FC236}">
                <a16:creationId xmlns:a16="http://schemas.microsoft.com/office/drawing/2014/main" id="{F295D1F1-882D-E643-9462-CE9EC8D0C14A}"/>
              </a:ext>
            </a:extLst>
          </p:cNvPr>
          <p:cNvCxnSpPr>
            <a:cxnSpLocks/>
          </p:cNvCxnSpPr>
          <p:nvPr/>
        </p:nvCxnSpPr>
        <p:spPr>
          <a:xfrm>
            <a:off x="8744480" y="3580141"/>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0161B884-3ED3-8046-B16D-F548B320EC98}"/>
              </a:ext>
            </a:extLst>
          </p:cNvPr>
          <p:cNvSpPr/>
          <p:nvPr/>
        </p:nvSpPr>
        <p:spPr>
          <a:xfrm>
            <a:off x="8675900" y="4175835"/>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a:extLst>
              <a:ext uri="{FF2B5EF4-FFF2-40B4-BE49-F238E27FC236}">
                <a16:creationId xmlns:a16="http://schemas.microsoft.com/office/drawing/2014/main" id="{03B85877-70B0-B740-8717-67D9E78E2857}"/>
              </a:ext>
            </a:extLst>
          </p:cNvPr>
          <p:cNvSpPr txBox="1"/>
          <p:nvPr/>
        </p:nvSpPr>
        <p:spPr>
          <a:xfrm>
            <a:off x="1125259" y="4343686"/>
            <a:ext cx="1505002" cy="1323439"/>
          </a:xfrm>
          <a:prstGeom prst="rect">
            <a:avLst/>
          </a:prstGeom>
          <a:noFill/>
        </p:spPr>
        <p:txBody>
          <a:bodyPr wrap="square" rtlCol="0">
            <a:spAutoFit/>
          </a:bodyPr>
          <a:lstStyle/>
          <a:p>
            <a:pPr algn="ctr"/>
            <a:r>
              <a:rPr lang="en-US" sz="1600"/>
              <a:t>Finalize </a:t>
            </a:r>
          </a:p>
          <a:p>
            <a:pPr algn="ctr"/>
            <a:r>
              <a:rPr lang="en-US" sz="1600"/>
              <a:t>Wing</a:t>
            </a:r>
          </a:p>
          <a:p>
            <a:pPr algn="ctr"/>
            <a:r>
              <a:rPr lang="en-US" sz="1600"/>
              <a:t>Design and Integration</a:t>
            </a:r>
          </a:p>
          <a:p>
            <a:pPr algn="ctr"/>
            <a:endParaRPr lang="en-US" sz="1600"/>
          </a:p>
        </p:txBody>
      </p:sp>
      <p:sp>
        <p:nvSpPr>
          <p:cNvPr id="21" name="TextBox 20">
            <a:extLst>
              <a:ext uri="{FF2B5EF4-FFF2-40B4-BE49-F238E27FC236}">
                <a16:creationId xmlns:a16="http://schemas.microsoft.com/office/drawing/2014/main" id="{59FA190E-49FE-324A-A718-DB7348C7794F}"/>
              </a:ext>
            </a:extLst>
          </p:cNvPr>
          <p:cNvSpPr txBox="1"/>
          <p:nvPr/>
        </p:nvSpPr>
        <p:spPr>
          <a:xfrm>
            <a:off x="1929216" y="2216519"/>
            <a:ext cx="1370027" cy="646331"/>
          </a:xfrm>
          <a:prstGeom prst="rect">
            <a:avLst/>
          </a:prstGeom>
          <a:noFill/>
        </p:spPr>
        <p:txBody>
          <a:bodyPr wrap="square" rtlCol="0">
            <a:spAutoFit/>
          </a:bodyPr>
          <a:lstStyle/>
          <a:p>
            <a:pPr algn="ctr"/>
            <a:r>
              <a:rPr lang="en-US"/>
              <a:t>Start Wing Printing</a:t>
            </a:r>
          </a:p>
        </p:txBody>
      </p:sp>
      <p:sp>
        <p:nvSpPr>
          <p:cNvPr id="22" name="TextBox 21">
            <a:extLst>
              <a:ext uri="{FF2B5EF4-FFF2-40B4-BE49-F238E27FC236}">
                <a16:creationId xmlns:a16="http://schemas.microsoft.com/office/drawing/2014/main" id="{B01E89CE-E760-F143-AD79-E1E927160B3E}"/>
              </a:ext>
            </a:extLst>
          </p:cNvPr>
          <p:cNvSpPr txBox="1"/>
          <p:nvPr/>
        </p:nvSpPr>
        <p:spPr>
          <a:xfrm>
            <a:off x="2570542" y="4343686"/>
            <a:ext cx="1351652" cy="923330"/>
          </a:xfrm>
          <a:prstGeom prst="rect">
            <a:avLst/>
          </a:prstGeom>
          <a:noFill/>
        </p:spPr>
        <p:txBody>
          <a:bodyPr wrap="none" rtlCol="0">
            <a:spAutoFit/>
          </a:bodyPr>
          <a:lstStyle/>
          <a:p>
            <a:pPr algn="ctr"/>
            <a:r>
              <a:rPr lang="en-US"/>
              <a:t>Test </a:t>
            </a:r>
          </a:p>
          <a:p>
            <a:pPr algn="ctr"/>
            <a:r>
              <a:rPr lang="en-US"/>
              <a:t>Wing </a:t>
            </a:r>
          </a:p>
          <a:p>
            <a:pPr algn="ctr"/>
            <a:r>
              <a:rPr lang="en-US"/>
              <a:t>Attachment</a:t>
            </a:r>
          </a:p>
        </p:txBody>
      </p:sp>
      <p:sp>
        <p:nvSpPr>
          <p:cNvPr id="23" name="TextBox 22">
            <a:extLst>
              <a:ext uri="{FF2B5EF4-FFF2-40B4-BE49-F238E27FC236}">
                <a16:creationId xmlns:a16="http://schemas.microsoft.com/office/drawing/2014/main" id="{EA4BF489-D82A-3546-B62C-B204774C526E}"/>
              </a:ext>
            </a:extLst>
          </p:cNvPr>
          <p:cNvSpPr txBox="1"/>
          <p:nvPr/>
        </p:nvSpPr>
        <p:spPr>
          <a:xfrm>
            <a:off x="4704323" y="4382930"/>
            <a:ext cx="1364476" cy="646331"/>
          </a:xfrm>
          <a:prstGeom prst="rect">
            <a:avLst/>
          </a:prstGeom>
          <a:noFill/>
        </p:spPr>
        <p:txBody>
          <a:bodyPr wrap="none" rtlCol="0">
            <a:spAutoFit/>
          </a:bodyPr>
          <a:lstStyle/>
          <a:p>
            <a:pPr algn="ctr"/>
            <a:r>
              <a:rPr lang="en-US"/>
              <a:t>Finish</a:t>
            </a:r>
          </a:p>
          <a:p>
            <a:pPr algn="ctr"/>
            <a:r>
              <a:rPr lang="en-US"/>
              <a:t>Wing Prints</a:t>
            </a:r>
          </a:p>
        </p:txBody>
      </p:sp>
      <p:sp>
        <p:nvSpPr>
          <p:cNvPr id="29" name="TextBox 28">
            <a:extLst>
              <a:ext uri="{FF2B5EF4-FFF2-40B4-BE49-F238E27FC236}">
                <a16:creationId xmlns:a16="http://schemas.microsoft.com/office/drawing/2014/main" id="{5B491319-87B7-6B46-936E-BB6BEFB2DE77}"/>
              </a:ext>
            </a:extLst>
          </p:cNvPr>
          <p:cNvSpPr txBox="1"/>
          <p:nvPr/>
        </p:nvSpPr>
        <p:spPr>
          <a:xfrm>
            <a:off x="5438875" y="2110434"/>
            <a:ext cx="1247197" cy="646331"/>
          </a:xfrm>
          <a:prstGeom prst="rect">
            <a:avLst/>
          </a:prstGeom>
          <a:noFill/>
        </p:spPr>
        <p:txBody>
          <a:bodyPr wrap="square" rtlCol="0">
            <a:spAutoFit/>
          </a:bodyPr>
          <a:lstStyle/>
          <a:p>
            <a:pPr algn="ctr"/>
            <a:r>
              <a:rPr lang="en-US"/>
              <a:t>Begin Tail Printing</a:t>
            </a:r>
          </a:p>
        </p:txBody>
      </p:sp>
      <p:sp>
        <p:nvSpPr>
          <p:cNvPr id="30" name="TextBox 29">
            <a:extLst>
              <a:ext uri="{FF2B5EF4-FFF2-40B4-BE49-F238E27FC236}">
                <a16:creationId xmlns:a16="http://schemas.microsoft.com/office/drawing/2014/main" id="{93E9639C-AC8A-9C4E-9B51-65B35A89EC9E}"/>
              </a:ext>
            </a:extLst>
          </p:cNvPr>
          <p:cNvSpPr txBox="1"/>
          <p:nvPr/>
        </p:nvSpPr>
        <p:spPr>
          <a:xfrm>
            <a:off x="6061443" y="4373838"/>
            <a:ext cx="1364476" cy="646331"/>
          </a:xfrm>
          <a:prstGeom prst="rect">
            <a:avLst/>
          </a:prstGeom>
          <a:noFill/>
        </p:spPr>
        <p:txBody>
          <a:bodyPr wrap="square" rtlCol="0">
            <a:spAutoFit/>
          </a:bodyPr>
          <a:lstStyle/>
          <a:p>
            <a:pPr algn="ctr"/>
            <a:r>
              <a:rPr lang="en-US"/>
              <a:t>Tail </a:t>
            </a:r>
          </a:p>
          <a:p>
            <a:pPr algn="ctr"/>
            <a:r>
              <a:rPr lang="en-US"/>
              <a:t>Attachment</a:t>
            </a:r>
          </a:p>
        </p:txBody>
      </p:sp>
      <p:sp>
        <p:nvSpPr>
          <p:cNvPr id="31" name="TextBox 30">
            <a:extLst>
              <a:ext uri="{FF2B5EF4-FFF2-40B4-BE49-F238E27FC236}">
                <a16:creationId xmlns:a16="http://schemas.microsoft.com/office/drawing/2014/main" id="{E5872C29-8802-7241-AE23-D5E43C6F1F39}"/>
              </a:ext>
            </a:extLst>
          </p:cNvPr>
          <p:cNvSpPr txBox="1"/>
          <p:nvPr/>
        </p:nvSpPr>
        <p:spPr>
          <a:xfrm>
            <a:off x="8320004" y="4375443"/>
            <a:ext cx="838691" cy="369332"/>
          </a:xfrm>
          <a:prstGeom prst="rect">
            <a:avLst/>
          </a:prstGeom>
          <a:noFill/>
        </p:spPr>
        <p:txBody>
          <a:bodyPr wrap="none" rtlCol="0">
            <a:spAutoFit/>
          </a:bodyPr>
          <a:lstStyle/>
          <a:p>
            <a:r>
              <a:rPr lang="en-US"/>
              <a:t>Wiring</a:t>
            </a:r>
          </a:p>
        </p:txBody>
      </p:sp>
      <p:sp>
        <p:nvSpPr>
          <p:cNvPr id="32" name="TextBox 31">
            <a:extLst>
              <a:ext uri="{FF2B5EF4-FFF2-40B4-BE49-F238E27FC236}">
                <a16:creationId xmlns:a16="http://schemas.microsoft.com/office/drawing/2014/main" id="{1E2674B9-012E-AD47-91A8-9FD8201B2F58}"/>
              </a:ext>
            </a:extLst>
          </p:cNvPr>
          <p:cNvSpPr txBox="1"/>
          <p:nvPr/>
        </p:nvSpPr>
        <p:spPr>
          <a:xfrm>
            <a:off x="8686654" y="2190294"/>
            <a:ext cx="1184940" cy="646331"/>
          </a:xfrm>
          <a:prstGeom prst="rect">
            <a:avLst/>
          </a:prstGeom>
          <a:noFill/>
        </p:spPr>
        <p:txBody>
          <a:bodyPr wrap="none" rtlCol="0">
            <a:spAutoFit/>
          </a:bodyPr>
          <a:lstStyle/>
          <a:p>
            <a:pPr algn="ctr"/>
            <a:r>
              <a:rPr lang="en-US"/>
              <a:t>Final</a:t>
            </a:r>
          </a:p>
          <a:p>
            <a:pPr algn="ctr"/>
            <a:r>
              <a:rPr lang="en-US"/>
              <a:t>Assembly</a:t>
            </a:r>
          </a:p>
        </p:txBody>
      </p:sp>
      <p:sp>
        <p:nvSpPr>
          <p:cNvPr id="33" name="TextBox 32">
            <a:extLst>
              <a:ext uri="{FF2B5EF4-FFF2-40B4-BE49-F238E27FC236}">
                <a16:creationId xmlns:a16="http://schemas.microsoft.com/office/drawing/2014/main" id="{7D48A23A-5D89-0444-8954-D8ADC0EA5826}"/>
              </a:ext>
            </a:extLst>
          </p:cNvPr>
          <p:cNvSpPr txBox="1"/>
          <p:nvPr/>
        </p:nvSpPr>
        <p:spPr>
          <a:xfrm flipH="1">
            <a:off x="9511300" y="4394252"/>
            <a:ext cx="960761" cy="369332"/>
          </a:xfrm>
          <a:prstGeom prst="rect">
            <a:avLst/>
          </a:prstGeom>
          <a:noFill/>
        </p:spPr>
        <p:txBody>
          <a:bodyPr wrap="square" rtlCol="0">
            <a:spAutoFit/>
          </a:bodyPr>
          <a:lstStyle/>
          <a:p>
            <a:r>
              <a:rPr lang="en-US"/>
              <a:t>Testing</a:t>
            </a:r>
          </a:p>
        </p:txBody>
      </p:sp>
    </p:spTree>
    <p:extLst>
      <p:ext uri="{BB962C8B-B14F-4D97-AF65-F5344CB8AC3E}">
        <p14:creationId xmlns:p14="http://schemas.microsoft.com/office/powerpoint/2010/main" val="23725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a:solidFill>
                  <a:srgbClr val="1D3B58"/>
                </a:solidFill>
              </a:rPr>
              <a:t>Spar Selection </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15" name="Content Placeholder 14">
            <a:extLst>
              <a:ext uri="{FF2B5EF4-FFF2-40B4-BE49-F238E27FC236}">
                <a16:creationId xmlns:a16="http://schemas.microsoft.com/office/drawing/2014/main" id="{03FF0CC0-4FD3-5C4E-A352-769FC8CE6254}"/>
              </a:ext>
            </a:extLst>
          </p:cNvPr>
          <p:cNvSpPr>
            <a:spLocks noGrp="1"/>
          </p:cNvSpPr>
          <p:nvPr>
            <p:ph sz="quarter" idx="11"/>
          </p:nvPr>
        </p:nvSpPr>
        <p:spPr/>
        <p:txBody>
          <a:bodyPr/>
          <a:lstStyle/>
          <a:p>
            <a:r>
              <a:rPr lang="en-US"/>
              <a:t>David Jay </a:t>
            </a:r>
          </a:p>
        </p:txBody>
      </p:sp>
      <p:pic>
        <p:nvPicPr>
          <p:cNvPr id="7" name="Picture 6">
            <a:extLst>
              <a:ext uri="{FF2B5EF4-FFF2-40B4-BE49-F238E27FC236}">
                <a16:creationId xmlns:a16="http://schemas.microsoft.com/office/drawing/2014/main" id="{207CAF72-A926-4028-9425-C88D255DE296}"/>
              </a:ext>
            </a:extLst>
          </p:cNvPr>
          <p:cNvPicPr>
            <a:picLocks noChangeAspect="1"/>
          </p:cNvPicPr>
          <p:nvPr/>
        </p:nvPicPr>
        <p:blipFill>
          <a:blip r:embed="rId3"/>
          <a:stretch>
            <a:fillRect/>
          </a:stretch>
        </p:blipFill>
        <p:spPr>
          <a:xfrm>
            <a:off x="4252557" y="2082191"/>
            <a:ext cx="1098881" cy="1612174"/>
          </a:xfrm>
          <a:prstGeom prst="rect">
            <a:avLst/>
          </a:prstGeom>
        </p:spPr>
      </p:pic>
      <p:pic>
        <p:nvPicPr>
          <p:cNvPr id="9" name="Picture 8">
            <a:extLst>
              <a:ext uri="{FF2B5EF4-FFF2-40B4-BE49-F238E27FC236}">
                <a16:creationId xmlns:a16="http://schemas.microsoft.com/office/drawing/2014/main" id="{747412BC-6ABA-4584-904B-C54B8F848A53}"/>
              </a:ext>
            </a:extLst>
          </p:cNvPr>
          <p:cNvPicPr>
            <a:picLocks noChangeAspect="1"/>
          </p:cNvPicPr>
          <p:nvPr/>
        </p:nvPicPr>
        <p:blipFill>
          <a:blip r:embed="rId4"/>
          <a:stretch>
            <a:fillRect/>
          </a:stretch>
        </p:blipFill>
        <p:spPr>
          <a:xfrm>
            <a:off x="1192999" y="2435463"/>
            <a:ext cx="1515961" cy="1322096"/>
          </a:xfrm>
          <a:prstGeom prst="rect">
            <a:avLst/>
          </a:prstGeom>
        </p:spPr>
      </p:pic>
      <p:pic>
        <p:nvPicPr>
          <p:cNvPr id="11" name="Picture 10">
            <a:extLst>
              <a:ext uri="{FF2B5EF4-FFF2-40B4-BE49-F238E27FC236}">
                <a16:creationId xmlns:a16="http://schemas.microsoft.com/office/drawing/2014/main" id="{4420BF6B-2B36-4CCF-AC59-AD3C8A7FB4E2}"/>
              </a:ext>
            </a:extLst>
          </p:cNvPr>
          <p:cNvPicPr>
            <a:picLocks noChangeAspect="1"/>
          </p:cNvPicPr>
          <p:nvPr/>
        </p:nvPicPr>
        <p:blipFill>
          <a:blip r:embed="rId5"/>
          <a:stretch>
            <a:fillRect/>
          </a:stretch>
        </p:blipFill>
        <p:spPr>
          <a:xfrm>
            <a:off x="9424322" y="1537856"/>
            <a:ext cx="954546" cy="2124372"/>
          </a:xfrm>
          <a:prstGeom prst="rect">
            <a:avLst/>
          </a:prstGeom>
        </p:spPr>
      </p:pic>
      <p:pic>
        <p:nvPicPr>
          <p:cNvPr id="13" name="Picture 12">
            <a:extLst>
              <a:ext uri="{FF2B5EF4-FFF2-40B4-BE49-F238E27FC236}">
                <a16:creationId xmlns:a16="http://schemas.microsoft.com/office/drawing/2014/main" id="{FFC955DD-85ED-43CD-9BA2-BCFAF7A0B90D}"/>
              </a:ext>
            </a:extLst>
          </p:cNvPr>
          <p:cNvPicPr>
            <a:picLocks noChangeAspect="1"/>
          </p:cNvPicPr>
          <p:nvPr/>
        </p:nvPicPr>
        <p:blipFill>
          <a:blip r:embed="rId6"/>
          <a:stretch>
            <a:fillRect/>
          </a:stretch>
        </p:blipFill>
        <p:spPr>
          <a:xfrm>
            <a:off x="6896433" y="1210161"/>
            <a:ext cx="1004389" cy="2461137"/>
          </a:xfrm>
          <a:prstGeom prst="rect">
            <a:avLst/>
          </a:prstGeom>
        </p:spPr>
      </p:pic>
      <p:sp>
        <p:nvSpPr>
          <p:cNvPr id="14" name="TextBox 13">
            <a:extLst>
              <a:ext uri="{FF2B5EF4-FFF2-40B4-BE49-F238E27FC236}">
                <a16:creationId xmlns:a16="http://schemas.microsoft.com/office/drawing/2014/main" id="{BFEF2185-2F50-43A0-B7E3-43EA523095A9}"/>
              </a:ext>
            </a:extLst>
          </p:cNvPr>
          <p:cNvSpPr txBox="1"/>
          <p:nvPr/>
        </p:nvSpPr>
        <p:spPr>
          <a:xfrm>
            <a:off x="382336" y="5334149"/>
            <a:ext cx="3553272" cy="646331"/>
          </a:xfrm>
          <a:prstGeom prst="rect">
            <a:avLst/>
          </a:prstGeom>
          <a:noFill/>
        </p:spPr>
        <p:txBody>
          <a:bodyPr wrap="square" rtlCol="0">
            <a:spAutoFit/>
          </a:bodyPr>
          <a:lstStyle/>
          <a:p>
            <a:r>
              <a:rPr lang="en-US"/>
              <a:t> I: Area moment of inertia</a:t>
            </a:r>
          </a:p>
          <a:p>
            <a:r>
              <a:rPr lang="en-US"/>
              <a:t>M: Mass of a 6 ft aluminum spar</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CBD4ED97-39BA-43AC-9CA5-7AA548734851}"/>
                  </a:ext>
                </a:extLst>
              </p:cNvPr>
              <p:cNvSpPr txBox="1"/>
              <p:nvPr/>
            </p:nvSpPr>
            <p:spPr>
              <a:xfrm>
                <a:off x="1311761" y="4060699"/>
                <a:ext cx="2079405" cy="923330"/>
              </a:xfrm>
              <a:prstGeom prst="rect">
                <a:avLst/>
              </a:prstGeom>
              <a:noFill/>
            </p:spPr>
            <p:txBody>
              <a:bodyPr wrap="square" rtlCol="0">
                <a:spAutoFit/>
              </a:bodyPr>
              <a:lstStyle/>
              <a:p>
                <a:r>
                  <a:rPr lang="en-US" b="1" u="sng"/>
                  <a:t>Option 1</a:t>
                </a:r>
              </a:p>
              <a:p>
                <a:r>
                  <a:rPr lang="en-US"/>
                  <a:t>I = 0.00078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4</m:t>
                        </m:r>
                      </m:sup>
                    </m:sSup>
                  </m:oMath>
                </a14:m>
                <a:endParaRPr lang="en-US"/>
              </a:p>
              <a:p>
                <a:r>
                  <a:rPr lang="en-US"/>
                  <a:t>M = 5.1 oz</a:t>
                </a:r>
              </a:p>
            </p:txBody>
          </p:sp>
        </mc:Choice>
        <mc:Fallback>
          <p:sp>
            <p:nvSpPr>
              <p:cNvPr id="18" name="TextBox 17">
                <a:extLst>
                  <a:ext uri="{FF2B5EF4-FFF2-40B4-BE49-F238E27FC236}">
                    <a16:creationId xmlns:a16="http://schemas.microsoft.com/office/drawing/2014/main" id="{CBD4ED97-39BA-43AC-9CA5-7AA548734851}"/>
                  </a:ext>
                </a:extLst>
              </p:cNvPr>
              <p:cNvSpPr txBox="1">
                <a:spLocks noRot="1" noChangeAspect="1" noMove="1" noResize="1" noEditPoints="1" noAdjustHandles="1" noChangeArrowheads="1" noChangeShapeType="1" noTextEdit="1"/>
              </p:cNvSpPr>
              <p:nvPr/>
            </p:nvSpPr>
            <p:spPr>
              <a:xfrm>
                <a:off x="1311761" y="4060699"/>
                <a:ext cx="2079405" cy="923330"/>
              </a:xfrm>
              <a:prstGeom prst="rect">
                <a:avLst/>
              </a:prstGeom>
              <a:blipFill>
                <a:blip r:embed="rId7"/>
                <a:stretch>
                  <a:fillRect l="-2439" t="-2703" b="-94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D4C0C128-524A-4D4F-BD80-E80A1CD8B674}"/>
                  </a:ext>
                </a:extLst>
              </p:cNvPr>
              <p:cNvSpPr txBox="1"/>
              <p:nvPr/>
            </p:nvSpPr>
            <p:spPr>
              <a:xfrm>
                <a:off x="4210529" y="4123024"/>
                <a:ext cx="2079405" cy="923330"/>
              </a:xfrm>
              <a:prstGeom prst="rect">
                <a:avLst/>
              </a:prstGeom>
              <a:noFill/>
            </p:spPr>
            <p:txBody>
              <a:bodyPr wrap="square" rtlCol="0">
                <a:spAutoFit/>
              </a:bodyPr>
              <a:lstStyle/>
              <a:p>
                <a:r>
                  <a:rPr lang="en-US" b="1" u="sng"/>
                  <a:t>Option 2</a:t>
                </a:r>
              </a:p>
              <a:p>
                <a:r>
                  <a:rPr lang="en-US"/>
                  <a:t>I = 0.0015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4</m:t>
                        </m:r>
                      </m:sup>
                    </m:sSup>
                  </m:oMath>
                </a14:m>
                <a:endParaRPr lang="en-US"/>
              </a:p>
              <a:p>
                <a:r>
                  <a:rPr lang="en-US"/>
                  <a:t>M = 8.8 oz</a:t>
                </a:r>
              </a:p>
            </p:txBody>
          </p:sp>
        </mc:Choice>
        <mc:Fallback>
          <p:sp>
            <p:nvSpPr>
              <p:cNvPr id="19" name="TextBox 18">
                <a:extLst>
                  <a:ext uri="{FF2B5EF4-FFF2-40B4-BE49-F238E27FC236}">
                    <a16:creationId xmlns:a16="http://schemas.microsoft.com/office/drawing/2014/main" id="{D4C0C128-524A-4D4F-BD80-E80A1CD8B674}"/>
                  </a:ext>
                </a:extLst>
              </p:cNvPr>
              <p:cNvSpPr txBox="1">
                <a:spLocks noRot="1" noChangeAspect="1" noMove="1" noResize="1" noEditPoints="1" noAdjustHandles="1" noChangeArrowheads="1" noChangeShapeType="1" noTextEdit="1"/>
              </p:cNvSpPr>
              <p:nvPr/>
            </p:nvSpPr>
            <p:spPr>
              <a:xfrm>
                <a:off x="4210529" y="4123024"/>
                <a:ext cx="2079405" cy="923330"/>
              </a:xfrm>
              <a:prstGeom prst="rect">
                <a:avLst/>
              </a:prstGeom>
              <a:blipFill>
                <a:blip r:embed="rId8"/>
                <a:stretch>
                  <a:fillRect l="-2424" t="-2703" b="-94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BAC5DDE2-711D-4B00-8101-870DB21067B2}"/>
                  </a:ext>
                </a:extLst>
              </p:cNvPr>
              <p:cNvSpPr txBox="1"/>
              <p:nvPr/>
            </p:nvSpPr>
            <p:spPr>
              <a:xfrm>
                <a:off x="6737061" y="4103640"/>
                <a:ext cx="2079405" cy="923330"/>
              </a:xfrm>
              <a:prstGeom prst="rect">
                <a:avLst/>
              </a:prstGeom>
              <a:noFill/>
            </p:spPr>
            <p:txBody>
              <a:bodyPr wrap="square" rtlCol="0">
                <a:spAutoFit/>
              </a:bodyPr>
              <a:lstStyle/>
              <a:p>
                <a:r>
                  <a:rPr lang="en-US" b="1" u="sng"/>
                  <a:t>Option 3</a:t>
                </a:r>
              </a:p>
              <a:p>
                <a:r>
                  <a:rPr lang="en-US"/>
                  <a:t>I = 0.0104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4</m:t>
                        </m:r>
                      </m:sup>
                    </m:sSup>
                  </m:oMath>
                </a14:m>
                <a:endParaRPr lang="en-US"/>
              </a:p>
              <a:p>
                <a:r>
                  <a:rPr lang="en-US"/>
                  <a:t>M = 14.0 oz</a:t>
                </a:r>
              </a:p>
            </p:txBody>
          </p:sp>
        </mc:Choice>
        <mc:Fallback>
          <p:sp>
            <p:nvSpPr>
              <p:cNvPr id="20" name="TextBox 19">
                <a:extLst>
                  <a:ext uri="{FF2B5EF4-FFF2-40B4-BE49-F238E27FC236}">
                    <a16:creationId xmlns:a16="http://schemas.microsoft.com/office/drawing/2014/main" id="{BAC5DDE2-711D-4B00-8101-870DB21067B2}"/>
                  </a:ext>
                </a:extLst>
              </p:cNvPr>
              <p:cNvSpPr txBox="1">
                <a:spLocks noRot="1" noChangeAspect="1" noMove="1" noResize="1" noEditPoints="1" noAdjustHandles="1" noChangeArrowheads="1" noChangeShapeType="1" noTextEdit="1"/>
              </p:cNvSpPr>
              <p:nvPr/>
            </p:nvSpPr>
            <p:spPr>
              <a:xfrm>
                <a:off x="6737061" y="4103640"/>
                <a:ext cx="2079405" cy="923330"/>
              </a:xfrm>
              <a:prstGeom prst="rect">
                <a:avLst/>
              </a:prstGeom>
              <a:blipFill>
                <a:blip r:embed="rId9"/>
                <a:stretch>
                  <a:fillRect l="-2424" t="-2740" b="-109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E265A64F-D130-44BD-B609-086FEC52983B}"/>
                  </a:ext>
                </a:extLst>
              </p:cNvPr>
              <p:cNvSpPr txBox="1"/>
              <p:nvPr/>
            </p:nvSpPr>
            <p:spPr>
              <a:xfrm>
                <a:off x="9306995" y="4125495"/>
                <a:ext cx="2079405" cy="923330"/>
              </a:xfrm>
              <a:prstGeom prst="rect">
                <a:avLst/>
              </a:prstGeom>
              <a:noFill/>
            </p:spPr>
            <p:txBody>
              <a:bodyPr wrap="square" rtlCol="0">
                <a:spAutoFit/>
              </a:bodyPr>
              <a:lstStyle/>
              <a:p>
                <a:r>
                  <a:rPr lang="en-US" b="1" u="sng"/>
                  <a:t>Option 4</a:t>
                </a:r>
              </a:p>
              <a:p>
                <a:r>
                  <a:rPr lang="en-US"/>
                  <a:t>I = 0.0033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4</m:t>
                        </m:r>
                      </m:sup>
                    </m:sSup>
                  </m:oMath>
                </a14:m>
                <a:endParaRPr lang="en-US"/>
              </a:p>
              <a:p>
                <a:r>
                  <a:rPr lang="en-US"/>
                  <a:t>M = 7.9 oz</a:t>
                </a:r>
              </a:p>
            </p:txBody>
          </p:sp>
        </mc:Choice>
        <mc:Fallback>
          <p:sp>
            <p:nvSpPr>
              <p:cNvPr id="21" name="TextBox 20">
                <a:extLst>
                  <a:ext uri="{FF2B5EF4-FFF2-40B4-BE49-F238E27FC236}">
                    <a16:creationId xmlns:a16="http://schemas.microsoft.com/office/drawing/2014/main" id="{E265A64F-D130-44BD-B609-086FEC52983B}"/>
                  </a:ext>
                </a:extLst>
              </p:cNvPr>
              <p:cNvSpPr txBox="1">
                <a:spLocks noRot="1" noChangeAspect="1" noMove="1" noResize="1" noEditPoints="1" noAdjustHandles="1" noChangeArrowheads="1" noChangeShapeType="1" noTextEdit="1"/>
              </p:cNvSpPr>
              <p:nvPr/>
            </p:nvSpPr>
            <p:spPr>
              <a:xfrm>
                <a:off x="9306995" y="4125495"/>
                <a:ext cx="2079405" cy="923330"/>
              </a:xfrm>
              <a:prstGeom prst="rect">
                <a:avLst/>
              </a:prstGeom>
              <a:blipFill>
                <a:blip r:embed="rId10"/>
                <a:stretch>
                  <a:fillRect l="-2424" t="-2703" b="-9459"/>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EF57A563-6E28-43A2-BDA1-C043DCC325B2}"/>
              </a:ext>
            </a:extLst>
          </p:cNvPr>
          <p:cNvCxnSpPr/>
          <p:nvPr/>
        </p:nvCxnSpPr>
        <p:spPr>
          <a:xfrm flipH="1">
            <a:off x="2196808" y="2290424"/>
            <a:ext cx="373910" cy="36430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1EA47CC1-8B46-449F-B8DF-BCEB3E46A356}"/>
              </a:ext>
            </a:extLst>
          </p:cNvPr>
          <p:cNvCxnSpPr>
            <a:cxnSpLocks/>
          </p:cNvCxnSpPr>
          <p:nvPr/>
        </p:nvCxnSpPr>
        <p:spPr>
          <a:xfrm flipH="1" flipV="1">
            <a:off x="2348857" y="3337016"/>
            <a:ext cx="358705" cy="13722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0" name="Straight Arrow Connector 29">
            <a:extLst>
              <a:ext uri="{FF2B5EF4-FFF2-40B4-BE49-F238E27FC236}">
                <a16:creationId xmlns:a16="http://schemas.microsoft.com/office/drawing/2014/main" id="{A898773C-D50D-4E3F-B348-9D80514EEFF7}"/>
              </a:ext>
            </a:extLst>
          </p:cNvPr>
          <p:cNvCxnSpPr>
            <a:cxnSpLocks/>
          </p:cNvCxnSpPr>
          <p:nvPr/>
        </p:nvCxnSpPr>
        <p:spPr>
          <a:xfrm>
            <a:off x="2016045" y="3187822"/>
            <a:ext cx="215535" cy="9832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29F6EE49-2CFB-468B-A528-C7431AD47D38}"/>
              </a:ext>
            </a:extLst>
          </p:cNvPr>
          <p:cNvCxnSpPr>
            <a:cxnSpLocks/>
          </p:cNvCxnSpPr>
          <p:nvPr/>
        </p:nvCxnSpPr>
        <p:spPr>
          <a:xfrm flipH="1">
            <a:off x="4641322" y="2703938"/>
            <a:ext cx="202365"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8" name="Straight Arrow Connector 37">
            <a:extLst>
              <a:ext uri="{FF2B5EF4-FFF2-40B4-BE49-F238E27FC236}">
                <a16:creationId xmlns:a16="http://schemas.microsoft.com/office/drawing/2014/main" id="{C861D4AA-5FC8-4EE1-B9E1-8ED3B948D128}"/>
              </a:ext>
            </a:extLst>
          </p:cNvPr>
          <p:cNvCxnSpPr>
            <a:cxnSpLocks/>
          </p:cNvCxnSpPr>
          <p:nvPr/>
        </p:nvCxnSpPr>
        <p:spPr>
          <a:xfrm>
            <a:off x="4115162" y="2697517"/>
            <a:ext cx="375499" cy="642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5" name="Straight Arrow Connector 44">
            <a:extLst>
              <a:ext uri="{FF2B5EF4-FFF2-40B4-BE49-F238E27FC236}">
                <a16:creationId xmlns:a16="http://schemas.microsoft.com/office/drawing/2014/main" id="{91DD9789-3A74-4195-BE7E-C615264B26CF}"/>
              </a:ext>
            </a:extLst>
          </p:cNvPr>
          <p:cNvCxnSpPr/>
          <p:nvPr/>
        </p:nvCxnSpPr>
        <p:spPr>
          <a:xfrm>
            <a:off x="5199321" y="2313088"/>
            <a:ext cx="0" cy="1123950"/>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6AD12C95-574A-47F3-93C2-F00A2A019E7A}"/>
              </a:ext>
            </a:extLst>
          </p:cNvPr>
          <p:cNvCxnSpPr>
            <a:cxnSpLocks/>
          </p:cNvCxnSpPr>
          <p:nvPr/>
        </p:nvCxnSpPr>
        <p:spPr>
          <a:xfrm>
            <a:off x="4490661" y="3549326"/>
            <a:ext cx="578485" cy="0"/>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a:extLst>
              <a:ext uri="{FF2B5EF4-FFF2-40B4-BE49-F238E27FC236}">
                <a16:creationId xmlns:a16="http://schemas.microsoft.com/office/drawing/2014/main" id="{FE636C41-BFC3-41E6-A517-FC0F12F5960C}"/>
              </a:ext>
            </a:extLst>
          </p:cNvPr>
          <p:cNvCxnSpPr>
            <a:cxnSpLocks/>
          </p:cNvCxnSpPr>
          <p:nvPr/>
        </p:nvCxnSpPr>
        <p:spPr>
          <a:xfrm>
            <a:off x="7674234" y="1349190"/>
            <a:ext cx="0" cy="2087848"/>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2" name="Straight Arrow Connector 51">
            <a:extLst>
              <a:ext uri="{FF2B5EF4-FFF2-40B4-BE49-F238E27FC236}">
                <a16:creationId xmlns:a16="http://schemas.microsoft.com/office/drawing/2014/main" id="{3F6D34D7-0162-4460-93C1-0DBB6467E570}"/>
              </a:ext>
            </a:extLst>
          </p:cNvPr>
          <p:cNvCxnSpPr>
            <a:cxnSpLocks/>
          </p:cNvCxnSpPr>
          <p:nvPr/>
        </p:nvCxnSpPr>
        <p:spPr>
          <a:xfrm>
            <a:off x="10236711" y="1707613"/>
            <a:ext cx="4762" cy="1751013"/>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grpSp>
        <p:nvGrpSpPr>
          <p:cNvPr id="71" name="Group 70">
            <a:extLst>
              <a:ext uri="{FF2B5EF4-FFF2-40B4-BE49-F238E27FC236}">
                <a16:creationId xmlns:a16="http://schemas.microsoft.com/office/drawing/2014/main" id="{153E89C5-53C4-4204-B427-9DEFDDA4DF3C}"/>
              </a:ext>
            </a:extLst>
          </p:cNvPr>
          <p:cNvGrpSpPr/>
          <p:nvPr/>
        </p:nvGrpSpPr>
        <p:grpSpPr>
          <a:xfrm>
            <a:off x="6851209" y="3502131"/>
            <a:ext cx="942057" cy="206440"/>
            <a:chOff x="7002462" y="1487661"/>
            <a:chExt cx="942057" cy="206440"/>
          </a:xfrm>
        </p:grpSpPr>
        <p:cxnSp>
          <p:nvCxnSpPr>
            <p:cNvPr id="57" name="Straight Arrow Connector 56">
              <a:extLst>
                <a:ext uri="{FF2B5EF4-FFF2-40B4-BE49-F238E27FC236}">
                  <a16:creationId xmlns:a16="http://schemas.microsoft.com/office/drawing/2014/main" id="{5A73E57C-7D36-45FF-B489-9F7615450C94}"/>
                </a:ext>
              </a:extLst>
            </p:cNvPr>
            <p:cNvCxnSpPr>
              <a:cxnSpLocks/>
            </p:cNvCxnSpPr>
            <p:nvPr/>
          </p:nvCxnSpPr>
          <p:spPr>
            <a:xfrm flipH="1">
              <a:off x="7659425" y="1590880"/>
              <a:ext cx="285094" cy="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8" name="Straight Arrow Connector 57">
              <a:extLst>
                <a:ext uri="{FF2B5EF4-FFF2-40B4-BE49-F238E27FC236}">
                  <a16:creationId xmlns:a16="http://schemas.microsoft.com/office/drawing/2014/main" id="{2FD64676-8477-4AA3-A4B4-5E7AD5D92A9D}"/>
                </a:ext>
              </a:extLst>
            </p:cNvPr>
            <p:cNvCxnSpPr>
              <a:cxnSpLocks/>
            </p:cNvCxnSpPr>
            <p:nvPr/>
          </p:nvCxnSpPr>
          <p:spPr>
            <a:xfrm>
              <a:off x="7002462" y="1590881"/>
              <a:ext cx="384175"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370BE75E-31F7-4F17-875E-BC0546E41ED2}"/>
                </a:ext>
              </a:extLst>
            </p:cNvPr>
            <p:cNvCxnSpPr>
              <a:cxnSpLocks/>
            </p:cNvCxnSpPr>
            <p:nvPr/>
          </p:nvCxnSpPr>
          <p:spPr>
            <a:xfrm flipV="1">
              <a:off x="7404893"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70" name="Straight Connector 69">
              <a:extLst>
                <a:ext uri="{FF2B5EF4-FFF2-40B4-BE49-F238E27FC236}">
                  <a16:creationId xmlns:a16="http://schemas.microsoft.com/office/drawing/2014/main" id="{D214FAD1-2E77-4406-98D6-D88B5A87ADDE}"/>
                </a:ext>
              </a:extLst>
            </p:cNvPr>
            <p:cNvCxnSpPr>
              <a:cxnSpLocks/>
            </p:cNvCxnSpPr>
            <p:nvPr/>
          </p:nvCxnSpPr>
          <p:spPr>
            <a:xfrm flipV="1">
              <a:off x="7646055"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grpSp>
      <p:grpSp>
        <p:nvGrpSpPr>
          <p:cNvPr id="72" name="Group 71">
            <a:extLst>
              <a:ext uri="{FF2B5EF4-FFF2-40B4-BE49-F238E27FC236}">
                <a16:creationId xmlns:a16="http://schemas.microsoft.com/office/drawing/2014/main" id="{CC1CE659-54E3-44E3-886F-A583A2F73F03}"/>
              </a:ext>
            </a:extLst>
          </p:cNvPr>
          <p:cNvGrpSpPr/>
          <p:nvPr/>
        </p:nvGrpSpPr>
        <p:grpSpPr>
          <a:xfrm>
            <a:off x="9424315" y="3493670"/>
            <a:ext cx="840110" cy="206440"/>
            <a:chOff x="7002462" y="1487661"/>
            <a:chExt cx="942057" cy="206440"/>
          </a:xfrm>
        </p:grpSpPr>
        <p:cxnSp>
          <p:nvCxnSpPr>
            <p:cNvPr id="73" name="Straight Arrow Connector 72">
              <a:extLst>
                <a:ext uri="{FF2B5EF4-FFF2-40B4-BE49-F238E27FC236}">
                  <a16:creationId xmlns:a16="http://schemas.microsoft.com/office/drawing/2014/main" id="{931B1C44-D03B-44C1-B618-F3A9DDE5BC24}"/>
                </a:ext>
              </a:extLst>
            </p:cNvPr>
            <p:cNvCxnSpPr>
              <a:cxnSpLocks/>
            </p:cNvCxnSpPr>
            <p:nvPr/>
          </p:nvCxnSpPr>
          <p:spPr>
            <a:xfrm flipH="1">
              <a:off x="7659425" y="1590880"/>
              <a:ext cx="285094" cy="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74" name="Straight Arrow Connector 73">
              <a:extLst>
                <a:ext uri="{FF2B5EF4-FFF2-40B4-BE49-F238E27FC236}">
                  <a16:creationId xmlns:a16="http://schemas.microsoft.com/office/drawing/2014/main" id="{1D330068-D82C-46D4-A9FB-CA5BC0D4E2E0}"/>
                </a:ext>
              </a:extLst>
            </p:cNvPr>
            <p:cNvCxnSpPr>
              <a:cxnSpLocks/>
            </p:cNvCxnSpPr>
            <p:nvPr/>
          </p:nvCxnSpPr>
          <p:spPr>
            <a:xfrm>
              <a:off x="7002462" y="1590881"/>
              <a:ext cx="384175"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75" name="Straight Connector 74">
              <a:extLst>
                <a:ext uri="{FF2B5EF4-FFF2-40B4-BE49-F238E27FC236}">
                  <a16:creationId xmlns:a16="http://schemas.microsoft.com/office/drawing/2014/main" id="{C688A8E6-0CEB-4974-BD04-39A820D29083}"/>
                </a:ext>
              </a:extLst>
            </p:cNvPr>
            <p:cNvCxnSpPr>
              <a:cxnSpLocks/>
            </p:cNvCxnSpPr>
            <p:nvPr/>
          </p:nvCxnSpPr>
          <p:spPr>
            <a:xfrm flipV="1">
              <a:off x="7404893"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76" name="Straight Connector 75">
              <a:extLst>
                <a:ext uri="{FF2B5EF4-FFF2-40B4-BE49-F238E27FC236}">
                  <a16:creationId xmlns:a16="http://schemas.microsoft.com/office/drawing/2014/main" id="{F914EB9D-0A73-41D3-97F0-07B32BF689F3}"/>
                </a:ext>
              </a:extLst>
            </p:cNvPr>
            <p:cNvCxnSpPr>
              <a:cxnSpLocks/>
            </p:cNvCxnSpPr>
            <p:nvPr/>
          </p:nvCxnSpPr>
          <p:spPr>
            <a:xfrm flipV="1">
              <a:off x="7646055"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grpSp>
      <mc:AlternateContent xmlns:mc="http://schemas.openxmlformats.org/markup-compatibility/2006">
        <mc:Choice xmlns:a14="http://schemas.microsoft.com/office/drawing/2010/main" Requires="a14">
          <p:sp>
            <p:nvSpPr>
              <p:cNvPr id="77" name="TextBox 76">
                <a:extLst>
                  <a:ext uri="{FF2B5EF4-FFF2-40B4-BE49-F238E27FC236}">
                    <a16:creationId xmlns:a16="http://schemas.microsoft.com/office/drawing/2014/main" id="{92A502F4-984D-4A12-B771-309D3EDD1B79}"/>
                  </a:ext>
                </a:extLst>
              </p:cNvPr>
              <p:cNvSpPr txBox="1"/>
              <p:nvPr/>
            </p:nvSpPr>
            <p:spPr>
              <a:xfrm>
                <a:off x="2247929" y="2023216"/>
                <a:ext cx="1104901" cy="4971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𝟑</m:t>
                          </m:r>
                        </m:num>
                        <m:den>
                          <m:r>
                            <a:rPr lang="en-US" sz="1400" b="1" i="1" smtClean="0">
                              <a:solidFill>
                                <a:schemeClr val="accent6"/>
                              </a:solidFill>
                              <a:latin typeface="Cambria Math" panose="02040503050406030204" pitchFamily="18" charset="0"/>
                            </a:rPr>
                            <m:t>𝟖</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77" name="TextBox 76">
                <a:extLst>
                  <a:ext uri="{FF2B5EF4-FFF2-40B4-BE49-F238E27FC236}">
                    <a16:creationId xmlns:a16="http://schemas.microsoft.com/office/drawing/2014/main" id="{92A502F4-984D-4A12-B771-309D3EDD1B79}"/>
                  </a:ext>
                </a:extLst>
              </p:cNvPr>
              <p:cNvSpPr txBox="1">
                <a:spLocks noRot="1" noChangeAspect="1" noMove="1" noResize="1" noEditPoints="1" noAdjustHandles="1" noChangeArrowheads="1" noChangeShapeType="1" noTextEdit="1"/>
              </p:cNvSpPr>
              <p:nvPr/>
            </p:nvSpPr>
            <p:spPr>
              <a:xfrm>
                <a:off x="2247929" y="2023216"/>
                <a:ext cx="1104901" cy="497124"/>
              </a:xfrm>
              <a:prstGeom prst="rect">
                <a:avLst/>
              </a:prstGeom>
              <a:blipFill>
                <a:blip r:embed="rId11"/>
                <a:stretch>
                  <a:fillRect b="-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8" name="TextBox 77">
                <a:extLst>
                  <a:ext uri="{FF2B5EF4-FFF2-40B4-BE49-F238E27FC236}">
                    <a16:creationId xmlns:a16="http://schemas.microsoft.com/office/drawing/2014/main" id="{A13ED0C6-5849-4BF5-A695-192145EABCFC}"/>
                  </a:ext>
                </a:extLst>
              </p:cNvPr>
              <p:cNvSpPr txBox="1"/>
              <p:nvPr/>
            </p:nvSpPr>
            <p:spPr>
              <a:xfrm>
                <a:off x="2515012" y="3298338"/>
                <a:ext cx="837818" cy="4970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𝟏𝟔</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78" name="TextBox 77">
                <a:extLst>
                  <a:ext uri="{FF2B5EF4-FFF2-40B4-BE49-F238E27FC236}">
                    <a16:creationId xmlns:a16="http://schemas.microsoft.com/office/drawing/2014/main" id="{A13ED0C6-5849-4BF5-A695-192145EABCFC}"/>
                  </a:ext>
                </a:extLst>
              </p:cNvPr>
              <p:cNvSpPr txBox="1">
                <a:spLocks noRot="1" noChangeAspect="1" noMove="1" noResize="1" noEditPoints="1" noAdjustHandles="1" noChangeArrowheads="1" noChangeShapeType="1" noTextEdit="1"/>
              </p:cNvSpPr>
              <p:nvPr/>
            </p:nvSpPr>
            <p:spPr>
              <a:xfrm>
                <a:off x="2515012" y="3298338"/>
                <a:ext cx="837818" cy="49705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0" name="TextBox 79">
                <a:extLst>
                  <a:ext uri="{FF2B5EF4-FFF2-40B4-BE49-F238E27FC236}">
                    <a16:creationId xmlns:a16="http://schemas.microsoft.com/office/drawing/2014/main" id="{BF027B16-F719-4C20-A8D8-4DD9CD0220C6}"/>
                  </a:ext>
                </a:extLst>
              </p:cNvPr>
              <p:cNvSpPr txBox="1"/>
              <p:nvPr/>
            </p:nvSpPr>
            <p:spPr>
              <a:xfrm>
                <a:off x="3314470" y="2409685"/>
                <a:ext cx="1104901" cy="4970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𝟏𝟔</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0" name="TextBox 79">
                <a:extLst>
                  <a:ext uri="{FF2B5EF4-FFF2-40B4-BE49-F238E27FC236}">
                    <a16:creationId xmlns:a16="http://schemas.microsoft.com/office/drawing/2014/main" id="{BF027B16-F719-4C20-A8D8-4DD9CD0220C6}"/>
                  </a:ext>
                </a:extLst>
              </p:cNvPr>
              <p:cNvSpPr txBox="1">
                <a:spLocks noRot="1" noChangeAspect="1" noMove="1" noResize="1" noEditPoints="1" noAdjustHandles="1" noChangeArrowheads="1" noChangeShapeType="1" noTextEdit="1"/>
              </p:cNvSpPr>
              <p:nvPr/>
            </p:nvSpPr>
            <p:spPr>
              <a:xfrm>
                <a:off x="3314470" y="2409685"/>
                <a:ext cx="1104901" cy="497059"/>
              </a:xfrm>
              <a:prstGeom prst="rect">
                <a:avLst/>
              </a:prstGeom>
              <a:blipFill>
                <a:blip r:embed="rId13"/>
                <a:stretch>
                  <a:fillRect b="-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2" name="TextBox 81">
                <a:extLst>
                  <a:ext uri="{FF2B5EF4-FFF2-40B4-BE49-F238E27FC236}">
                    <a16:creationId xmlns:a16="http://schemas.microsoft.com/office/drawing/2014/main" id="{8BD99D80-BB91-430B-BBB7-88570F0F23B1}"/>
                  </a:ext>
                </a:extLst>
              </p:cNvPr>
              <p:cNvSpPr txBox="1"/>
              <p:nvPr/>
            </p:nvSpPr>
            <p:spPr>
              <a:xfrm>
                <a:off x="4936382" y="2600862"/>
                <a:ext cx="1104901"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𝟐</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2" name="TextBox 81">
                <a:extLst>
                  <a:ext uri="{FF2B5EF4-FFF2-40B4-BE49-F238E27FC236}">
                    <a16:creationId xmlns:a16="http://schemas.microsoft.com/office/drawing/2014/main" id="{8BD99D80-BB91-430B-BBB7-88570F0F23B1}"/>
                  </a:ext>
                </a:extLst>
              </p:cNvPr>
              <p:cNvSpPr txBox="1">
                <a:spLocks noRot="1" noChangeAspect="1" noMove="1" noResize="1" noEditPoints="1" noAdjustHandles="1" noChangeArrowheads="1" noChangeShapeType="1" noTextEdit="1"/>
              </p:cNvSpPr>
              <p:nvPr/>
            </p:nvSpPr>
            <p:spPr>
              <a:xfrm>
                <a:off x="4936382" y="2600862"/>
                <a:ext cx="1104901" cy="495649"/>
              </a:xfrm>
              <a:prstGeom prst="rect">
                <a:avLst/>
              </a:prstGeom>
              <a:blipFill>
                <a:blip r:embed="rId14"/>
                <a:stretch>
                  <a:fillRect b="-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3" name="TextBox 82">
                <a:extLst>
                  <a:ext uri="{FF2B5EF4-FFF2-40B4-BE49-F238E27FC236}">
                    <a16:creationId xmlns:a16="http://schemas.microsoft.com/office/drawing/2014/main" id="{F1776813-9221-4EB4-8612-08F0B7167109}"/>
                  </a:ext>
                </a:extLst>
              </p:cNvPr>
              <p:cNvSpPr txBox="1"/>
              <p:nvPr/>
            </p:nvSpPr>
            <p:spPr>
              <a:xfrm>
                <a:off x="4227031" y="3529021"/>
                <a:ext cx="1309220"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𝟒</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3" name="TextBox 82">
                <a:extLst>
                  <a:ext uri="{FF2B5EF4-FFF2-40B4-BE49-F238E27FC236}">
                    <a16:creationId xmlns:a16="http://schemas.microsoft.com/office/drawing/2014/main" id="{F1776813-9221-4EB4-8612-08F0B7167109}"/>
                  </a:ext>
                </a:extLst>
              </p:cNvPr>
              <p:cNvSpPr txBox="1">
                <a:spLocks noRot="1" noChangeAspect="1" noMove="1" noResize="1" noEditPoints="1" noAdjustHandles="1" noChangeArrowheads="1" noChangeShapeType="1" noTextEdit="1"/>
              </p:cNvSpPr>
              <p:nvPr/>
            </p:nvSpPr>
            <p:spPr>
              <a:xfrm>
                <a:off x="4227031" y="3529021"/>
                <a:ext cx="1309220" cy="495649"/>
              </a:xfrm>
              <a:prstGeom prst="rect">
                <a:avLst/>
              </a:prstGeom>
              <a:blipFill>
                <a:blip r:embed="rId15"/>
                <a:stretch>
                  <a:fillRect b="-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5" name="TextBox 84">
                <a:extLst>
                  <a:ext uri="{FF2B5EF4-FFF2-40B4-BE49-F238E27FC236}">
                    <a16:creationId xmlns:a16="http://schemas.microsoft.com/office/drawing/2014/main" id="{DF9B28CD-BE02-4A70-9EDD-BA824297DDC0}"/>
                  </a:ext>
                </a:extLst>
              </p:cNvPr>
              <p:cNvSpPr txBox="1"/>
              <p:nvPr/>
            </p:nvSpPr>
            <p:spPr>
              <a:xfrm>
                <a:off x="7447767" y="2271910"/>
                <a:ext cx="110490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accent6"/>
                          </a:solidFill>
                          <a:latin typeface="Cambria Math" panose="02040503050406030204" pitchFamily="18" charset="0"/>
                        </a:rPr>
                        <m:t>𝟏</m:t>
                      </m:r>
                      <m:r>
                        <a:rPr lang="en-US" sz="1400" b="1" i="1" smtClean="0">
                          <a:solidFill>
                            <a:schemeClr val="accent6"/>
                          </a:solidFill>
                          <a:latin typeface="Cambria Math" panose="02040503050406030204" pitchFamily="18" charset="0"/>
                        </a:rPr>
                        <m:t> </m:t>
                      </m:r>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5" name="TextBox 84">
                <a:extLst>
                  <a:ext uri="{FF2B5EF4-FFF2-40B4-BE49-F238E27FC236}">
                    <a16:creationId xmlns:a16="http://schemas.microsoft.com/office/drawing/2014/main" id="{DF9B28CD-BE02-4A70-9EDD-BA824297DDC0}"/>
                  </a:ext>
                </a:extLst>
              </p:cNvPr>
              <p:cNvSpPr txBox="1">
                <a:spLocks noRot="1" noChangeAspect="1" noMove="1" noResize="1" noEditPoints="1" noAdjustHandles="1" noChangeArrowheads="1" noChangeShapeType="1" noTextEdit="1"/>
              </p:cNvSpPr>
              <p:nvPr/>
            </p:nvSpPr>
            <p:spPr>
              <a:xfrm>
                <a:off x="7447767" y="2271910"/>
                <a:ext cx="1104901" cy="307777"/>
              </a:xfrm>
              <a:prstGeom prst="rect">
                <a:avLst/>
              </a:prstGeom>
              <a:blipFill>
                <a:blip r:embed="rId16"/>
                <a:stretch>
                  <a:fillRect b="-12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6" name="TextBox 85">
                <a:extLst>
                  <a:ext uri="{FF2B5EF4-FFF2-40B4-BE49-F238E27FC236}">
                    <a16:creationId xmlns:a16="http://schemas.microsoft.com/office/drawing/2014/main" id="{732C6150-813F-48FA-9472-86B67E69AF0C}"/>
                  </a:ext>
                </a:extLst>
              </p:cNvPr>
              <p:cNvSpPr txBox="1"/>
              <p:nvPr/>
            </p:nvSpPr>
            <p:spPr>
              <a:xfrm>
                <a:off x="6921787" y="3633494"/>
                <a:ext cx="1104901" cy="4971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𝟖</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6" name="TextBox 85">
                <a:extLst>
                  <a:ext uri="{FF2B5EF4-FFF2-40B4-BE49-F238E27FC236}">
                    <a16:creationId xmlns:a16="http://schemas.microsoft.com/office/drawing/2014/main" id="{732C6150-813F-48FA-9472-86B67E69AF0C}"/>
                  </a:ext>
                </a:extLst>
              </p:cNvPr>
              <p:cNvSpPr txBox="1">
                <a:spLocks noRot="1" noChangeAspect="1" noMove="1" noResize="1" noEditPoints="1" noAdjustHandles="1" noChangeArrowheads="1" noChangeShapeType="1" noTextEdit="1"/>
              </p:cNvSpPr>
              <p:nvPr/>
            </p:nvSpPr>
            <p:spPr>
              <a:xfrm>
                <a:off x="6921787" y="3633494"/>
                <a:ext cx="1104901" cy="497124"/>
              </a:xfrm>
              <a:prstGeom prst="rect">
                <a:avLst/>
              </a:prstGeom>
              <a:blipFill>
                <a:blip r:embed="rId17"/>
                <a:stretch>
                  <a:fillRect b="-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7" name="TextBox 86">
                <a:extLst>
                  <a:ext uri="{FF2B5EF4-FFF2-40B4-BE49-F238E27FC236}">
                    <a16:creationId xmlns:a16="http://schemas.microsoft.com/office/drawing/2014/main" id="{711C0BB6-FC5D-4413-9CE6-83DF968FF863}"/>
                  </a:ext>
                </a:extLst>
              </p:cNvPr>
              <p:cNvSpPr txBox="1"/>
              <p:nvPr/>
            </p:nvSpPr>
            <p:spPr>
              <a:xfrm>
                <a:off x="9445817" y="3627375"/>
                <a:ext cx="1104901"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𝟑</m:t>
                          </m:r>
                        </m:num>
                        <m:den>
                          <m:r>
                            <a:rPr lang="en-US" sz="1400" b="1" i="1" smtClean="0">
                              <a:solidFill>
                                <a:schemeClr val="accent6"/>
                              </a:solidFill>
                              <a:latin typeface="Cambria Math" panose="02040503050406030204" pitchFamily="18" charset="0"/>
                            </a:rPr>
                            <m:t>𝟑𝟐</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7" name="TextBox 86">
                <a:extLst>
                  <a:ext uri="{FF2B5EF4-FFF2-40B4-BE49-F238E27FC236}">
                    <a16:creationId xmlns:a16="http://schemas.microsoft.com/office/drawing/2014/main" id="{711C0BB6-FC5D-4413-9CE6-83DF968FF863}"/>
                  </a:ext>
                </a:extLst>
              </p:cNvPr>
              <p:cNvSpPr txBox="1">
                <a:spLocks noRot="1" noChangeAspect="1" noMove="1" noResize="1" noEditPoints="1" noAdjustHandles="1" noChangeArrowheads="1" noChangeShapeType="1" noTextEdit="1"/>
              </p:cNvSpPr>
              <p:nvPr/>
            </p:nvSpPr>
            <p:spPr>
              <a:xfrm>
                <a:off x="9445817" y="3627375"/>
                <a:ext cx="1104901" cy="495649"/>
              </a:xfrm>
              <a:prstGeom prst="rect">
                <a:avLst/>
              </a:prstGeom>
              <a:blipFill>
                <a:blip r:embed="rId18"/>
                <a:stretch>
                  <a:fillRect b="-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8" name="TextBox 87">
                <a:extLst>
                  <a:ext uri="{FF2B5EF4-FFF2-40B4-BE49-F238E27FC236}">
                    <a16:creationId xmlns:a16="http://schemas.microsoft.com/office/drawing/2014/main" id="{32967D26-10FC-49A1-BDE7-606782E79B73}"/>
                  </a:ext>
                </a:extLst>
              </p:cNvPr>
              <p:cNvSpPr txBox="1"/>
              <p:nvPr/>
            </p:nvSpPr>
            <p:spPr>
              <a:xfrm>
                <a:off x="10050117" y="2256451"/>
                <a:ext cx="1104901"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𝟑</m:t>
                          </m:r>
                        </m:num>
                        <m:den>
                          <m:r>
                            <a:rPr lang="en-US" sz="1400" b="1" i="1" smtClean="0">
                              <a:solidFill>
                                <a:schemeClr val="accent6"/>
                              </a:solidFill>
                              <a:latin typeface="Cambria Math" panose="02040503050406030204" pitchFamily="18" charset="0"/>
                            </a:rPr>
                            <m:t>𝟒</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8" name="TextBox 87">
                <a:extLst>
                  <a:ext uri="{FF2B5EF4-FFF2-40B4-BE49-F238E27FC236}">
                    <a16:creationId xmlns:a16="http://schemas.microsoft.com/office/drawing/2014/main" id="{32967D26-10FC-49A1-BDE7-606782E79B73}"/>
                  </a:ext>
                </a:extLst>
              </p:cNvPr>
              <p:cNvSpPr txBox="1">
                <a:spLocks noRot="1" noChangeAspect="1" noMove="1" noResize="1" noEditPoints="1" noAdjustHandles="1" noChangeArrowheads="1" noChangeShapeType="1" noTextEdit="1"/>
              </p:cNvSpPr>
              <p:nvPr/>
            </p:nvSpPr>
            <p:spPr>
              <a:xfrm>
                <a:off x="10050117" y="2256451"/>
                <a:ext cx="1104901" cy="495649"/>
              </a:xfrm>
              <a:prstGeom prst="rect">
                <a:avLst/>
              </a:prstGeom>
              <a:blipFill>
                <a:blip r:embed="rId19"/>
                <a:stretch>
                  <a:fillRect b="-2500"/>
                </a:stretch>
              </a:blipFill>
            </p:spPr>
            <p:txBody>
              <a:bodyPr/>
              <a:lstStyle/>
              <a:p>
                <a:r>
                  <a:rPr lang="en-US">
                    <a:noFill/>
                  </a:rPr>
                  <a:t> </a:t>
                </a:r>
              </a:p>
            </p:txBody>
          </p:sp>
        </mc:Fallback>
      </mc:AlternateContent>
      <p:pic>
        <p:nvPicPr>
          <p:cNvPr id="4" name="Graphic 3" descr="Checkmark with solid fill">
            <a:extLst>
              <a:ext uri="{FF2B5EF4-FFF2-40B4-BE49-F238E27FC236}">
                <a16:creationId xmlns:a16="http://schemas.microsoft.com/office/drawing/2014/main" id="{5C1BF71A-4949-5F4A-AF64-F25297FF6FB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1150248">
            <a:off x="9501797" y="748099"/>
            <a:ext cx="954546" cy="954546"/>
          </a:xfrm>
          <a:prstGeom prst="rect">
            <a:avLst/>
          </a:prstGeom>
        </p:spPr>
      </p:pic>
      <p:cxnSp>
        <p:nvCxnSpPr>
          <p:cNvPr id="10" name="Straight Connector 9">
            <a:extLst>
              <a:ext uri="{FF2B5EF4-FFF2-40B4-BE49-F238E27FC236}">
                <a16:creationId xmlns:a16="http://schemas.microsoft.com/office/drawing/2014/main" id="{B2E6572D-7EA9-4BBA-AC63-110738DDCA09}"/>
              </a:ext>
            </a:extLst>
          </p:cNvPr>
          <p:cNvCxnSpPr>
            <a:cxnSpLocks/>
          </p:cNvCxnSpPr>
          <p:nvPr/>
        </p:nvCxnSpPr>
        <p:spPr>
          <a:xfrm flipH="1">
            <a:off x="1354932" y="3096511"/>
            <a:ext cx="1140618"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D9D156CC-2F8F-4A71-8A38-A3C28CF7AB8C}"/>
              </a:ext>
            </a:extLst>
          </p:cNvPr>
          <p:cNvCxnSpPr>
            <a:cxnSpLocks/>
          </p:cNvCxnSpPr>
          <p:nvPr/>
        </p:nvCxnSpPr>
        <p:spPr>
          <a:xfrm flipH="1">
            <a:off x="4393406" y="2866249"/>
            <a:ext cx="766764"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Straight Connector 52">
            <a:extLst>
              <a:ext uri="{FF2B5EF4-FFF2-40B4-BE49-F238E27FC236}">
                <a16:creationId xmlns:a16="http://schemas.microsoft.com/office/drawing/2014/main" id="{C65D7DEA-FBFF-452E-B8A4-E2E9399B4137}"/>
              </a:ext>
            </a:extLst>
          </p:cNvPr>
          <p:cNvCxnSpPr>
            <a:cxnSpLocks/>
          </p:cNvCxnSpPr>
          <p:nvPr/>
        </p:nvCxnSpPr>
        <p:spPr>
          <a:xfrm flipH="1">
            <a:off x="7077075" y="2409685"/>
            <a:ext cx="573644"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Straight Connector 54">
            <a:extLst>
              <a:ext uri="{FF2B5EF4-FFF2-40B4-BE49-F238E27FC236}">
                <a16:creationId xmlns:a16="http://schemas.microsoft.com/office/drawing/2014/main" id="{B4EBACB4-9085-46D1-94F2-20E4BB12CC72}"/>
              </a:ext>
            </a:extLst>
          </p:cNvPr>
          <p:cNvCxnSpPr>
            <a:cxnSpLocks/>
          </p:cNvCxnSpPr>
          <p:nvPr/>
        </p:nvCxnSpPr>
        <p:spPr>
          <a:xfrm flipH="1">
            <a:off x="9595615" y="2583119"/>
            <a:ext cx="573644"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1279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20C2161-B4A8-4E4E-AF12-E621EFDEEADA}"/>
              </a:ext>
            </a:extLst>
          </p:cNvPr>
          <p:cNvPicPr>
            <a:picLocks noChangeAspect="1"/>
          </p:cNvPicPr>
          <p:nvPr/>
        </p:nvPicPr>
        <p:blipFill>
          <a:blip r:embed="rId3"/>
          <a:stretch>
            <a:fillRect/>
          </a:stretch>
        </p:blipFill>
        <p:spPr>
          <a:xfrm>
            <a:off x="1986871" y="1368138"/>
            <a:ext cx="1969657" cy="3965575"/>
          </a:xfrm>
          <a:prstGeom prst="rect">
            <a:avLst/>
          </a:prstGeom>
        </p:spPr>
      </p:pic>
      <p:sp>
        <p:nvSpPr>
          <p:cNvPr id="2" name="Title 1">
            <a:extLst>
              <a:ext uri="{FF2B5EF4-FFF2-40B4-BE49-F238E27FC236}">
                <a16:creationId xmlns:a16="http://schemas.microsoft.com/office/drawing/2014/main" id="{FFA4130B-B6BA-45A6-8675-A58060FE7949}"/>
              </a:ext>
            </a:extLst>
          </p:cNvPr>
          <p:cNvSpPr>
            <a:spLocks noGrp="1"/>
          </p:cNvSpPr>
          <p:nvPr>
            <p:ph type="title"/>
          </p:nvPr>
        </p:nvSpPr>
        <p:spPr>
          <a:xfrm>
            <a:off x="1857698" y="93503"/>
            <a:ext cx="10515600" cy="996950"/>
          </a:xfrm>
        </p:spPr>
        <p:txBody>
          <a:bodyPr/>
          <a:lstStyle/>
          <a:p>
            <a:r>
              <a:rPr lang="en-US">
                <a:solidFill>
                  <a:srgbClr val="1D3B58"/>
                </a:solidFill>
              </a:rPr>
              <a:t>Material Selection - LWPLA</a:t>
            </a:r>
          </a:p>
        </p:txBody>
      </p:sp>
      <p:pic>
        <p:nvPicPr>
          <p:cNvPr id="8" name="Content Placeholder 7">
            <a:extLst>
              <a:ext uri="{FF2B5EF4-FFF2-40B4-BE49-F238E27FC236}">
                <a16:creationId xmlns:a16="http://schemas.microsoft.com/office/drawing/2014/main" id="{DF98592D-05C7-49A4-90B1-BBB4E059AE02}"/>
              </a:ext>
            </a:extLst>
          </p:cNvPr>
          <p:cNvPicPr>
            <a:picLocks noGrp="1" noChangeAspect="1"/>
          </p:cNvPicPr>
          <p:nvPr>
            <p:ph sz="half" idx="1"/>
          </p:nvPr>
        </p:nvPicPr>
        <p:blipFill>
          <a:blip r:embed="rId4"/>
          <a:stretch>
            <a:fillRect/>
          </a:stretch>
        </p:blipFill>
        <p:spPr>
          <a:xfrm>
            <a:off x="6344358" y="1446212"/>
            <a:ext cx="4551941" cy="3965575"/>
          </a:xfrm>
        </p:spPr>
      </p:pic>
      <p:sp>
        <p:nvSpPr>
          <p:cNvPr id="5" name="Slide Number Placeholder 4">
            <a:extLst>
              <a:ext uri="{FF2B5EF4-FFF2-40B4-BE49-F238E27FC236}">
                <a16:creationId xmlns:a16="http://schemas.microsoft.com/office/drawing/2014/main" id="{49F7DE1E-17F3-4EB9-A31A-11348FD1FCFC}"/>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6" name="Content Placeholder 5">
            <a:extLst>
              <a:ext uri="{FF2B5EF4-FFF2-40B4-BE49-F238E27FC236}">
                <a16:creationId xmlns:a16="http://schemas.microsoft.com/office/drawing/2014/main" id="{9C1FF104-6569-4213-A488-39F7552E94AD}"/>
              </a:ext>
            </a:extLst>
          </p:cNvPr>
          <p:cNvSpPr>
            <a:spLocks noGrp="1"/>
          </p:cNvSpPr>
          <p:nvPr>
            <p:ph sz="quarter" idx="11"/>
          </p:nvPr>
        </p:nvSpPr>
        <p:spPr/>
        <p:txBody>
          <a:bodyPr/>
          <a:lstStyle/>
          <a:p>
            <a:r>
              <a:rPr lang="en-US"/>
              <a:t>David Jay</a:t>
            </a:r>
          </a:p>
        </p:txBody>
      </p:sp>
      <p:sp>
        <p:nvSpPr>
          <p:cNvPr id="12" name="TextBox 11">
            <a:extLst>
              <a:ext uri="{FF2B5EF4-FFF2-40B4-BE49-F238E27FC236}">
                <a16:creationId xmlns:a16="http://schemas.microsoft.com/office/drawing/2014/main" id="{E4172C4F-298A-4F9D-BB7D-58151D11A9BB}"/>
              </a:ext>
            </a:extLst>
          </p:cNvPr>
          <p:cNvSpPr txBox="1"/>
          <p:nvPr/>
        </p:nvSpPr>
        <p:spPr>
          <a:xfrm>
            <a:off x="3630324" y="3059667"/>
            <a:ext cx="1296140" cy="369332"/>
          </a:xfrm>
          <a:prstGeom prst="rect">
            <a:avLst/>
          </a:prstGeom>
          <a:noFill/>
        </p:spPr>
        <p:txBody>
          <a:bodyPr wrap="square" rtlCol="0">
            <a:spAutoFit/>
          </a:bodyPr>
          <a:lstStyle/>
          <a:p>
            <a:r>
              <a:rPr lang="en-US" b="1">
                <a:solidFill>
                  <a:schemeClr val="accent6"/>
                </a:solidFill>
              </a:rPr>
              <a:t>Flow rate</a:t>
            </a:r>
          </a:p>
        </p:txBody>
      </p:sp>
      <p:sp>
        <p:nvSpPr>
          <p:cNvPr id="24" name="TextBox 23">
            <a:extLst>
              <a:ext uri="{FF2B5EF4-FFF2-40B4-BE49-F238E27FC236}">
                <a16:creationId xmlns:a16="http://schemas.microsoft.com/office/drawing/2014/main" id="{C75D3DC0-A321-45A3-ADF9-EC47BC1CA1CD}"/>
              </a:ext>
            </a:extLst>
          </p:cNvPr>
          <p:cNvSpPr txBox="1"/>
          <p:nvPr/>
        </p:nvSpPr>
        <p:spPr>
          <a:xfrm>
            <a:off x="3586315" y="3926442"/>
            <a:ext cx="2112886" cy="369332"/>
          </a:xfrm>
          <a:prstGeom prst="rect">
            <a:avLst/>
          </a:prstGeom>
          <a:noFill/>
        </p:spPr>
        <p:txBody>
          <a:bodyPr wrap="square" rtlCol="0">
            <a:spAutoFit/>
          </a:bodyPr>
          <a:lstStyle/>
          <a:p>
            <a:r>
              <a:rPr lang="en-US" b="1">
                <a:solidFill>
                  <a:schemeClr val="accent3"/>
                </a:solidFill>
              </a:rPr>
              <a:t>Temperature</a:t>
            </a:r>
          </a:p>
        </p:txBody>
      </p:sp>
      <p:pic>
        <p:nvPicPr>
          <p:cNvPr id="30" name="Graphic 29">
            <a:extLst>
              <a:ext uri="{FF2B5EF4-FFF2-40B4-BE49-F238E27FC236}">
                <a16:creationId xmlns:a16="http://schemas.microsoft.com/office/drawing/2014/main" id="{6F6573EC-F082-4958-8C31-6B488AF10C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10596" y="2357697"/>
            <a:ext cx="942818" cy="942818"/>
          </a:xfrm>
          <a:prstGeom prst="rect">
            <a:avLst/>
          </a:prstGeom>
        </p:spPr>
      </p:pic>
      <p:sp>
        <p:nvSpPr>
          <p:cNvPr id="31" name="Rectangle 30">
            <a:extLst>
              <a:ext uri="{FF2B5EF4-FFF2-40B4-BE49-F238E27FC236}">
                <a16:creationId xmlns:a16="http://schemas.microsoft.com/office/drawing/2014/main" id="{8AF93690-43AD-4840-A566-DF0299C1CB29}"/>
              </a:ext>
            </a:extLst>
          </p:cNvPr>
          <p:cNvSpPr/>
          <p:nvPr/>
        </p:nvSpPr>
        <p:spPr>
          <a:xfrm>
            <a:off x="2645546" y="4162424"/>
            <a:ext cx="665825" cy="266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1">
            <a:extLst>
              <a:ext uri="{FF2B5EF4-FFF2-40B4-BE49-F238E27FC236}">
                <a16:creationId xmlns:a16="http://schemas.microsoft.com/office/drawing/2014/main" id="{E8510C34-841E-4163-BC0F-03CD1E122E68}"/>
              </a:ext>
            </a:extLst>
          </p:cNvPr>
          <p:cNvSpPr txBox="1"/>
          <p:nvPr/>
        </p:nvSpPr>
        <p:spPr>
          <a:xfrm>
            <a:off x="3024321" y="1583030"/>
            <a:ext cx="1705155" cy="307777"/>
          </a:xfrm>
          <a:prstGeom prst="rect">
            <a:avLst/>
          </a:prstGeom>
          <a:noFill/>
        </p:spPr>
        <p:txBody>
          <a:bodyPr wrap="square" rtlCol="0">
            <a:spAutoFit/>
          </a:bodyPr>
          <a:lstStyle/>
          <a:p>
            <a:r>
              <a:rPr lang="en-US" sz="1400"/>
              <a:t>Initial Density</a:t>
            </a:r>
          </a:p>
        </p:txBody>
      </p:sp>
      <p:sp>
        <p:nvSpPr>
          <p:cNvPr id="33" name="TextBox 32">
            <a:extLst>
              <a:ext uri="{FF2B5EF4-FFF2-40B4-BE49-F238E27FC236}">
                <a16:creationId xmlns:a16="http://schemas.microsoft.com/office/drawing/2014/main" id="{FD762477-72B5-4D0E-BB65-34E0F5E2AE77}"/>
              </a:ext>
            </a:extLst>
          </p:cNvPr>
          <p:cNvSpPr txBox="1"/>
          <p:nvPr/>
        </p:nvSpPr>
        <p:spPr>
          <a:xfrm>
            <a:off x="2439282" y="5335973"/>
            <a:ext cx="1592388" cy="307777"/>
          </a:xfrm>
          <a:prstGeom prst="rect">
            <a:avLst/>
          </a:prstGeom>
          <a:noFill/>
        </p:spPr>
        <p:txBody>
          <a:bodyPr wrap="square" rtlCol="0">
            <a:spAutoFit/>
          </a:bodyPr>
          <a:lstStyle/>
          <a:p>
            <a:r>
              <a:rPr lang="en-US" sz="1400"/>
              <a:t>Final Density</a:t>
            </a:r>
          </a:p>
        </p:txBody>
      </p:sp>
    </p:spTree>
    <p:extLst>
      <p:ext uri="{BB962C8B-B14F-4D97-AF65-F5344CB8AC3E}">
        <p14:creationId xmlns:p14="http://schemas.microsoft.com/office/powerpoint/2010/main" val="35330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0"/>
                                        </p:tgtEl>
                                        <p:attrNameLst>
                                          <p:attrName>r</p:attrName>
                                        </p:attrNameLst>
                                      </p:cBhvr>
                                    </p:animRot>
                                  </p:childTnLst>
                                </p:cTn>
                              </p:par>
                              <p:par>
                                <p:cTn id="7" presetID="6" presetClass="emph" presetSubtype="0" fill="hold" grpId="0" nodeType="withEffect">
                                  <p:stCondLst>
                                    <p:cond delay="0"/>
                                  </p:stCondLst>
                                  <p:childTnLst>
                                    <p:animScale>
                                      <p:cBhvr>
                                        <p:cTn id="8" dur="1500" fill="hold"/>
                                        <p:tgtEl>
                                          <p:spTgt spid="12"/>
                                        </p:tgtEl>
                                      </p:cBhvr>
                                      <p:by x="120000" y="120000"/>
                                    </p:animScale>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100"/>
                                        <p:tgtEl>
                                          <p:spTgt spid="31"/>
                                        </p:tgtEl>
                                      </p:cBhvr>
                                    </p:animEffect>
                                  </p:childTnLst>
                                </p:cTn>
                              </p:par>
                              <p:par>
                                <p:cTn id="13" presetID="6" presetClass="emph" presetSubtype="0" fill="hold" grpId="0" nodeType="withEffect">
                                  <p:stCondLst>
                                    <p:cond delay="0"/>
                                  </p:stCondLst>
                                  <p:childTnLst>
                                    <p:animScale>
                                      <p:cBhvr>
                                        <p:cTn id="14" dur="1500" fill="hold"/>
                                        <p:tgtEl>
                                          <p:spTgt spid="2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365247"/>
            <a:ext cx="10515600" cy="996950"/>
          </a:xfrm>
        </p:spPr>
        <p:txBody>
          <a:bodyPr>
            <a:normAutofit/>
          </a:bodyPr>
          <a:lstStyle/>
          <a:p>
            <a:pPr algn="ctr"/>
            <a:r>
              <a:rPr lang="en-US">
                <a:solidFill>
                  <a:srgbClr val="1D3B58"/>
                </a:solidFill>
              </a:rPr>
              <a:t>Tolerance Testing</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8" name="Content Placeholder 7">
            <a:extLst>
              <a:ext uri="{FF2B5EF4-FFF2-40B4-BE49-F238E27FC236}">
                <a16:creationId xmlns:a16="http://schemas.microsoft.com/office/drawing/2014/main" id="{3F1D755B-C7CD-42CD-B1B1-B7E1935481A9}"/>
              </a:ext>
            </a:extLst>
          </p:cNvPr>
          <p:cNvSpPr>
            <a:spLocks noGrp="1"/>
          </p:cNvSpPr>
          <p:nvPr>
            <p:ph sz="quarter" idx="11"/>
          </p:nvPr>
        </p:nvSpPr>
        <p:spPr/>
        <p:txBody>
          <a:bodyPr/>
          <a:lstStyle/>
          <a:p>
            <a:r>
              <a:rPr lang="en-US"/>
              <a:t>David Jay</a:t>
            </a:r>
          </a:p>
        </p:txBody>
      </p:sp>
      <p:pic>
        <p:nvPicPr>
          <p:cNvPr id="6" name="Content Placeholder 15" descr="A picture containing text, umbrella, accessory&#10;&#10;Description automatically generated">
            <a:extLst>
              <a:ext uri="{FF2B5EF4-FFF2-40B4-BE49-F238E27FC236}">
                <a16:creationId xmlns:a16="http://schemas.microsoft.com/office/drawing/2014/main" id="{8F8EB8DE-0457-4ED1-B29A-07F76B275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113" y="1578895"/>
            <a:ext cx="9076680" cy="4032504"/>
          </a:xfrm>
          <a:prstGeom prst="rect">
            <a:avLst/>
          </a:prstGeom>
        </p:spPr>
      </p:pic>
      <p:sp>
        <p:nvSpPr>
          <p:cNvPr id="15" name="Oval 14">
            <a:extLst>
              <a:ext uri="{FF2B5EF4-FFF2-40B4-BE49-F238E27FC236}">
                <a16:creationId xmlns:a16="http://schemas.microsoft.com/office/drawing/2014/main" id="{8B4BBC7B-36EB-4C4D-A4D8-0E371CFA7A1E}"/>
              </a:ext>
            </a:extLst>
          </p:cNvPr>
          <p:cNvSpPr/>
          <p:nvPr/>
        </p:nvSpPr>
        <p:spPr>
          <a:xfrm>
            <a:off x="4849680" y="3785616"/>
            <a:ext cx="669036" cy="660981"/>
          </a:xfrm>
          <a:prstGeom prst="ellipse">
            <a:avLst/>
          </a:prstGeom>
          <a:blipFill>
            <a:blip r:embed="rId4">
              <a:extLst>
                <a:ext uri="{96DAC541-7B7A-43D3-8B79-37D633B846F1}">
                  <asvg:svgBlip xmlns:asvg="http://schemas.microsoft.com/office/drawing/2016/SVG/main" r:embed="rId5"/>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1D3B58"/>
              </a:solidFill>
            </a:endParaRPr>
          </a:p>
        </p:txBody>
      </p:sp>
      <p:pic>
        <p:nvPicPr>
          <p:cNvPr id="23" name="Picture 22">
            <a:extLst>
              <a:ext uri="{FF2B5EF4-FFF2-40B4-BE49-F238E27FC236}">
                <a16:creationId xmlns:a16="http://schemas.microsoft.com/office/drawing/2014/main" id="{35120AFD-15F9-463B-982D-B6707D1307FC}"/>
              </a:ext>
            </a:extLst>
          </p:cNvPr>
          <p:cNvPicPr>
            <a:picLocks noChangeAspect="1"/>
          </p:cNvPicPr>
          <p:nvPr/>
        </p:nvPicPr>
        <p:blipFill>
          <a:blip r:embed="rId6"/>
          <a:stretch>
            <a:fillRect/>
          </a:stretch>
        </p:blipFill>
        <p:spPr>
          <a:xfrm>
            <a:off x="7316252" y="1615817"/>
            <a:ext cx="3323516" cy="3389542"/>
          </a:xfrm>
          <a:prstGeom prst="ellipse">
            <a:avLst/>
          </a:prstGeom>
          <a:ln>
            <a:solidFill>
              <a:schemeClr val="tx1"/>
            </a:solidFill>
          </a:ln>
        </p:spPr>
      </p:pic>
      <p:cxnSp>
        <p:nvCxnSpPr>
          <p:cNvPr id="4" name="Straight Arrow Connector 3">
            <a:extLst>
              <a:ext uri="{FF2B5EF4-FFF2-40B4-BE49-F238E27FC236}">
                <a16:creationId xmlns:a16="http://schemas.microsoft.com/office/drawing/2014/main" id="{9BECB4E3-D2E3-4E82-A579-00AC5A6E10EB}"/>
              </a:ext>
            </a:extLst>
          </p:cNvPr>
          <p:cNvCxnSpPr>
            <a:cxnSpLocks/>
          </p:cNvCxnSpPr>
          <p:nvPr/>
        </p:nvCxnSpPr>
        <p:spPr>
          <a:xfrm>
            <a:off x="7253288" y="3333630"/>
            <a:ext cx="1340417"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0" name="Straight Arrow Connector 9">
            <a:extLst>
              <a:ext uri="{FF2B5EF4-FFF2-40B4-BE49-F238E27FC236}">
                <a16:creationId xmlns:a16="http://schemas.microsoft.com/office/drawing/2014/main" id="{C3C7EA23-EEA5-4899-8EC2-22D181AC10C7}"/>
              </a:ext>
            </a:extLst>
          </p:cNvPr>
          <p:cNvCxnSpPr>
            <a:cxnSpLocks/>
          </p:cNvCxnSpPr>
          <p:nvPr/>
        </p:nvCxnSpPr>
        <p:spPr>
          <a:xfrm flipH="1">
            <a:off x="8644346" y="3333630"/>
            <a:ext cx="294867"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D2C6C906-8D34-4B96-9BAD-00F93B26C849}"/>
              </a:ext>
            </a:extLst>
          </p:cNvPr>
          <p:cNvSpPr txBox="1"/>
          <p:nvPr/>
        </p:nvSpPr>
        <p:spPr>
          <a:xfrm>
            <a:off x="5630464" y="3148964"/>
            <a:ext cx="1808572" cy="400110"/>
          </a:xfrm>
          <a:prstGeom prst="rect">
            <a:avLst/>
          </a:prstGeom>
          <a:noFill/>
        </p:spPr>
        <p:txBody>
          <a:bodyPr wrap="square" rtlCol="0">
            <a:spAutoFit/>
          </a:bodyPr>
          <a:lstStyle/>
          <a:p>
            <a:r>
              <a:rPr lang="en-US" sz="2000" b="1">
                <a:solidFill>
                  <a:schemeClr val="accent3"/>
                </a:solidFill>
              </a:rPr>
              <a:t>0.2 - 0.6 mm</a:t>
            </a:r>
          </a:p>
        </p:txBody>
      </p:sp>
      <p:cxnSp>
        <p:nvCxnSpPr>
          <p:cNvPr id="7" name="Straight Connector 6">
            <a:extLst>
              <a:ext uri="{FF2B5EF4-FFF2-40B4-BE49-F238E27FC236}">
                <a16:creationId xmlns:a16="http://schemas.microsoft.com/office/drawing/2014/main" id="{36D4894C-1BD1-4853-9A55-1D990080F4DF}"/>
              </a:ext>
            </a:extLst>
          </p:cNvPr>
          <p:cNvCxnSpPr/>
          <p:nvPr/>
        </p:nvCxnSpPr>
        <p:spPr>
          <a:xfrm>
            <a:off x="8622506" y="2333625"/>
            <a:ext cx="0" cy="191214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266C0F-32AA-4A79-8BF6-EBFF2B091E9B}"/>
              </a:ext>
            </a:extLst>
          </p:cNvPr>
          <p:cNvCxnSpPr/>
          <p:nvPr/>
        </p:nvCxnSpPr>
        <p:spPr>
          <a:xfrm>
            <a:off x="9246394" y="2333625"/>
            <a:ext cx="0" cy="191214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54C015-5685-4CCB-8AE1-CD2F2DE89818}"/>
              </a:ext>
            </a:extLst>
          </p:cNvPr>
          <p:cNvCxnSpPr>
            <a:cxnSpLocks/>
          </p:cNvCxnSpPr>
          <p:nvPr/>
        </p:nvCxnSpPr>
        <p:spPr>
          <a:xfrm flipH="1">
            <a:off x="9246394" y="4245769"/>
            <a:ext cx="89535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F19E11-90BF-4826-908F-90FB87449EE4}"/>
              </a:ext>
            </a:extLst>
          </p:cNvPr>
          <p:cNvCxnSpPr>
            <a:cxnSpLocks/>
            <a:endCxn id="23" idx="5"/>
          </p:cNvCxnSpPr>
          <p:nvPr/>
        </p:nvCxnSpPr>
        <p:spPr>
          <a:xfrm>
            <a:off x="10141744" y="4245769"/>
            <a:ext cx="11306" cy="26320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E34235-A221-4D75-942D-45FD19395080}"/>
              </a:ext>
            </a:extLst>
          </p:cNvPr>
          <p:cNvCxnSpPr>
            <a:cxnSpLocks/>
          </p:cNvCxnSpPr>
          <p:nvPr/>
        </p:nvCxnSpPr>
        <p:spPr>
          <a:xfrm>
            <a:off x="8101012" y="4742156"/>
            <a:ext cx="176212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8E09FD-4A43-4435-B017-3C47154EA4BD}"/>
              </a:ext>
            </a:extLst>
          </p:cNvPr>
          <p:cNvCxnSpPr>
            <a:cxnSpLocks/>
          </p:cNvCxnSpPr>
          <p:nvPr/>
        </p:nvCxnSpPr>
        <p:spPr>
          <a:xfrm>
            <a:off x="7722394" y="4245769"/>
            <a:ext cx="9219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54ABF4-0FFE-4FF3-B160-14127C65E884}"/>
              </a:ext>
            </a:extLst>
          </p:cNvPr>
          <p:cNvCxnSpPr>
            <a:cxnSpLocks/>
          </p:cNvCxnSpPr>
          <p:nvPr/>
        </p:nvCxnSpPr>
        <p:spPr>
          <a:xfrm>
            <a:off x="7722394" y="4245769"/>
            <a:ext cx="0" cy="17199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57CCB9-83A2-4FF6-9CB2-1302B8D93D99}"/>
              </a:ext>
            </a:extLst>
          </p:cNvPr>
          <p:cNvCxnSpPr>
            <a:cxnSpLocks/>
          </p:cNvCxnSpPr>
          <p:nvPr/>
        </p:nvCxnSpPr>
        <p:spPr>
          <a:xfrm>
            <a:off x="7722394" y="2347913"/>
            <a:ext cx="9219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4AF8A3-8137-460C-B92E-AE01D279BC0E}"/>
              </a:ext>
            </a:extLst>
          </p:cNvPr>
          <p:cNvCxnSpPr>
            <a:cxnSpLocks/>
          </p:cNvCxnSpPr>
          <p:nvPr/>
        </p:nvCxnSpPr>
        <p:spPr>
          <a:xfrm>
            <a:off x="9231098" y="2333625"/>
            <a:ext cx="9219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E44BE5-379C-4F2E-AB73-AA287163A15A}"/>
              </a:ext>
            </a:extLst>
          </p:cNvPr>
          <p:cNvCxnSpPr>
            <a:cxnSpLocks/>
            <a:endCxn id="23" idx="7"/>
          </p:cNvCxnSpPr>
          <p:nvPr/>
        </p:nvCxnSpPr>
        <p:spPr>
          <a:xfrm flipV="1">
            <a:off x="10153050" y="2112204"/>
            <a:ext cx="0" cy="22142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51DD79-EBE0-4ADA-815A-B8EE3F8F1F91}"/>
              </a:ext>
            </a:extLst>
          </p:cNvPr>
          <p:cNvCxnSpPr>
            <a:cxnSpLocks/>
          </p:cNvCxnSpPr>
          <p:nvPr/>
        </p:nvCxnSpPr>
        <p:spPr>
          <a:xfrm>
            <a:off x="8161530" y="1838325"/>
            <a:ext cx="162540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BDAFE40-A635-4B11-ABD8-D293C646F637}"/>
              </a:ext>
            </a:extLst>
          </p:cNvPr>
          <p:cNvCxnSpPr>
            <a:cxnSpLocks/>
          </p:cNvCxnSpPr>
          <p:nvPr/>
        </p:nvCxnSpPr>
        <p:spPr>
          <a:xfrm flipV="1">
            <a:off x="7722394" y="2202657"/>
            <a:ext cx="0" cy="14525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67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0" descr="A picture containing diagram&#10;&#10;Description automatically generated">
            <a:extLst>
              <a:ext uri="{FF2B5EF4-FFF2-40B4-BE49-F238E27FC236}">
                <a16:creationId xmlns:a16="http://schemas.microsoft.com/office/drawing/2014/main" id="{171280A4-5E72-4A96-8C41-7A5BEAEC43CF}"/>
              </a:ext>
            </a:extLst>
          </p:cNvPr>
          <p:cNvPicPr>
            <a:picLocks noChangeAspect="1"/>
          </p:cNvPicPr>
          <p:nvPr/>
        </p:nvPicPr>
        <p:blipFill rotWithShape="1">
          <a:blip r:embed="rId5">
            <a:extLst>
              <a:ext uri="{28A0092B-C50C-407E-A947-70E740481C1C}">
                <a14:useLocalDpi xmlns:a14="http://schemas.microsoft.com/office/drawing/2010/main" val="0"/>
              </a:ext>
            </a:extLst>
          </a:blip>
          <a:srcRect l="10930" t="22957" r="8245" b="35884"/>
          <a:stretch/>
        </p:blipFill>
        <p:spPr>
          <a:xfrm>
            <a:off x="79899" y="2027095"/>
            <a:ext cx="4495800" cy="3452382"/>
          </a:xfrm>
          <a:prstGeom prst="rect">
            <a:avLst/>
          </a:prstGeom>
        </p:spPr>
      </p:pic>
      <p:pic>
        <p:nvPicPr>
          <p:cNvPr id="62" name="WeightEstimationExample v1">
            <a:hlinkClick r:id="" action="ppaction://media"/>
            <a:extLst>
              <a:ext uri="{FF2B5EF4-FFF2-40B4-BE49-F238E27FC236}">
                <a16:creationId xmlns:a16="http://schemas.microsoft.com/office/drawing/2014/main" id="{A1590B04-82D8-4EE7-B89C-20823EE878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8479" t="4362" r="23730" b="24033"/>
          <a:stretch/>
        </p:blipFill>
        <p:spPr>
          <a:xfrm>
            <a:off x="7223294" y="1201863"/>
            <a:ext cx="4972343" cy="3544966"/>
          </a:xfrm>
          <a:prstGeom prst="rect">
            <a:avLst/>
          </a:prstGeom>
        </p:spPr>
      </p:pic>
      <p:sp>
        <p:nvSpPr>
          <p:cNvPr id="2" name="Title 1">
            <a:extLst>
              <a:ext uri="{FF2B5EF4-FFF2-40B4-BE49-F238E27FC236}">
                <a16:creationId xmlns:a16="http://schemas.microsoft.com/office/drawing/2014/main" id="{CC435950-AFDD-4790-BBF0-6EDE1EDF8029}"/>
              </a:ext>
            </a:extLst>
          </p:cNvPr>
          <p:cNvSpPr>
            <a:spLocks noGrp="1"/>
          </p:cNvSpPr>
          <p:nvPr>
            <p:ph type="title"/>
          </p:nvPr>
        </p:nvSpPr>
        <p:spPr>
          <a:xfrm>
            <a:off x="838200" y="120307"/>
            <a:ext cx="10515600" cy="996950"/>
          </a:xfrm>
        </p:spPr>
        <p:txBody>
          <a:bodyPr/>
          <a:lstStyle/>
          <a:p>
            <a:pPr algn="ctr"/>
            <a:r>
              <a:rPr lang="en-US">
                <a:solidFill>
                  <a:srgbClr val="1D3B58"/>
                </a:solidFill>
              </a:rPr>
              <a:t>Weight Estimation</a:t>
            </a:r>
          </a:p>
        </p:txBody>
      </p:sp>
      <p:sp>
        <p:nvSpPr>
          <p:cNvPr id="5" name="Slide Number Placeholder 4">
            <a:extLst>
              <a:ext uri="{FF2B5EF4-FFF2-40B4-BE49-F238E27FC236}">
                <a16:creationId xmlns:a16="http://schemas.microsoft.com/office/drawing/2014/main" id="{2F7D2F98-07AC-4ED2-9D85-7CBE878E1445}"/>
              </a:ext>
            </a:extLst>
          </p:cNvPr>
          <p:cNvSpPr>
            <a:spLocks noGrp="1"/>
          </p:cNvSpPr>
          <p:nvPr>
            <p:ph type="sldNum" sz="quarter" idx="4"/>
          </p:nvPr>
        </p:nvSpPr>
        <p:spPr>
          <a:xfrm>
            <a:off x="11433699" y="6444496"/>
            <a:ext cx="529786" cy="143432"/>
          </a:xfrm>
        </p:spPr>
        <p:txBody>
          <a:bodyPr/>
          <a:lstStyle/>
          <a:p>
            <a:fld id="{6F1FABC0-072B-4F22-8F9B-95A9D10B0206}" type="slidenum">
              <a:rPr lang="en-US" smtClean="0"/>
              <a:pPr/>
              <a:t>13</a:t>
            </a:fld>
            <a:endParaRPr lang="en-US"/>
          </a:p>
        </p:txBody>
      </p:sp>
      <p:cxnSp>
        <p:nvCxnSpPr>
          <p:cNvPr id="35" name="Straight Arrow Connector 34">
            <a:extLst>
              <a:ext uri="{FF2B5EF4-FFF2-40B4-BE49-F238E27FC236}">
                <a16:creationId xmlns:a16="http://schemas.microsoft.com/office/drawing/2014/main" id="{C126AA9C-9B88-4227-9D05-C0CE3BC9B547}"/>
              </a:ext>
            </a:extLst>
          </p:cNvPr>
          <p:cNvCxnSpPr>
            <a:cxnSpLocks/>
          </p:cNvCxnSpPr>
          <p:nvPr/>
        </p:nvCxnSpPr>
        <p:spPr>
          <a:xfrm flipH="1">
            <a:off x="2403523" y="1823302"/>
            <a:ext cx="1768721" cy="1365040"/>
          </a:xfrm>
          <a:prstGeom prst="straightConnector1">
            <a:avLst/>
          </a:prstGeom>
          <a:ln w="57150">
            <a:solidFill>
              <a:schemeClr val="accent3"/>
            </a:solidFill>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523E04A7-2F4B-4854-9D88-8BB771482655}"/>
              </a:ext>
            </a:extLst>
          </p:cNvPr>
          <p:cNvCxnSpPr>
            <a:cxnSpLocks/>
          </p:cNvCxnSpPr>
          <p:nvPr/>
        </p:nvCxnSpPr>
        <p:spPr>
          <a:xfrm flipH="1">
            <a:off x="2482534" y="3059129"/>
            <a:ext cx="1981246" cy="135497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6E38E4A-5206-43DC-A773-63BFE2A48539}"/>
                  </a:ext>
                </a:extLst>
              </p:cNvPr>
              <p:cNvSpPr txBox="1"/>
              <p:nvPr/>
            </p:nvSpPr>
            <p:spPr>
              <a:xfrm>
                <a:off x="4172244" y="1403270"/>
                <a:ext cx="2933700" cy="62382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3"/>
                              </a:solidFill>
                              <a:latin typeface="Cambria Math" panose="02040503050406030204" pitchFamily="18" charset="0"/>
                            </a:rPr>
                          </m:ctrlPr>
                        </m:sSubPr>
                        <m:e>
                          <m:r>
                            <m:rPr>
                              <m:nor/>
                            </m:rPr>
                            <a:rPr lang="el-GR" sz="2000" b="1" dirty="0">
                              <a:solidFill>
                                <a:schemeClr val="accent3"/>
                              </a:solidFill>
                            </a:rPr>
                            <m:t>ρ</m:t>
                          </m:r>
                        </m:e>
                        <m:sub>
                          <m:r>
                            <a:rPr lang="en-US" sz="2000" b="1" i="1" smtClean="0">
                              <a:solidFill>
                                <a:schemeClr val="accent3"/>
                              </a:solidFill>
                              <a:latin typeface="Cambria Math" panose="02040503050406030204" pitchFamily="18" charset="0"/>
                            </a:rPr>
                            <m:t>𝑰𝒏𝒊𝒕𝒊𝒂𝒍</m:t>
                          </m:r>
                        </m:sub>
                      </m:sSub>
                      <m:r>
                        <a:rPr lang="en-US" sz="2000" b="1" i="1" smtClean="0">
                          <a:solidFill>
                            <a:schemeClr val="accent3"/>
                          </a:solidFill>
                          <a:latin typeface="Cambria Math" panose="02040503050406030204" pitchFamily="18" charset="0"/>
                        </a:rPr>
                        <m:t>=</m:t>
                      </m:r>
                      <m:r>
                        <a:rPr lang="en-US" sz="2000" b="1" i="1" smtClean="0">
                          <a:solidFill>
                            <a:schemeClr val="accent3"/>
                          </a:solidFill>
                          <a:latin typeface="Cambria Math" panose="02040503050406030204" pitchFamily="18" charset="0"/>
                        </a:rPr>
                        <m:t>𝟐</m:t>
                      </m:r>
                      <m:r>
                        <a:rPr lang="en-US" sz="2000" b="1" i="1" smtClean="0">
                          <a:solidFill>
                            <a:schemeClr val="accent3"/>
                          </a:solidFill>
                          <a:latin typeface="Cambria Math" panose="02040503050406030204" pitchFamily="18" charset="0"/>
                        </a:rPr>
                        <m:t>.</m:t>
                      </m:r>
                      <m:r>
                        <a:rPr lang="en-US" sz="2000" b="1" i="1" smtClean="0">
                          <a:solidFill>
                            <a:schemeClr val="accent3"/>
                          </a:solidFill>
                          <a:latin typeface="Cambria Math" panose="02040503050406030204" pitchFamily="18" charset="0"/>
                        </a:rPr>
                        <m:t>𝟏</m:t>
                      </m:r>
                      <m:f>
                        <m:fPr>
                          <m:ctrlPr>
                            <a:rPr lang="en-US" sz="2000" b="1" i="1" smtClean="0">
                              <a:solidFill>
                                <a:schemeClr val="accent3"/>
                              </a:solidFill>
                              <a:latin typeface="Cambria Math" panose="02040503050406030204" pitchFamily="18" charset="0"/>
                            </a:rPr>
                          </m:ctrlPr>
                        </m:fPr>
                        <m:num>
                          <m:r>
                            <a:rPr lang="en-US" sz="2000" b="1" i="1" smtClean="0">
                              <a:solidFill>
                                <a:schemeClr val="accent3"/>
                              </a:solidFill>
                              <a:latin typeface="Cambria Math" panose="02040503050406030204" pitchFamily="18" charset="0"/>
                            </a:rPr>
                            <m:t>𝒈</m:t>
                          </m:r>
                        </m:num>
                        <m:den>
                          <m:sSup>
                            <m:sSupPr>
                              <m:ctrlPr>
                                <a:rPr lang="en-US" sz="2000" b="1" i="1" smtClean="0">
                                  <a:solidFill>
                                    <a:schemeClr val="accent3"/>
                                  </a:solidFill>
                                  <a:latin typeface="Cambria Math" panose="02040503050406030204" pitchFamily="18" charset="0"/>
                                </a:rPr>
                              </m:ctrlPr>
                            </m:sSupPr>
                            <m:e>
                              <m:r>
                                <a:rPr lang="en-US" sz="2000" b="1" i="1" smtClean="0">
                                  <a:solidFill>
                                    <a:schemeClr val="accent3"/>
                                  </a:solidFill>
                                  <a:latin typeface="Cambria Math" panose="02040503050406030204" pitchFamily="18" charset="0"/>
                                </a:rPr>
                                <m:t>𝒄𝒎</m:t>
                              </m:r>
                            </m:e>
                            <m:sup>
                              <m:r>
                                <a:rPr lang="en-US" sz="2000" b="1" i="1" smtClean="0">
                                  <a:solidFill>
                                    <a:schemeClr val="accent3"/>
                                  </a:solidFill>
                                  <a:latin typeface="Cambria Math" panose="02040503050406030204" pitchFamily="18" charset="0"/>
                                </a:rPr>
                                <m:t>𝟑</m:t>
                              </m:r>
                            </m:sup>
                          </m:sSup>
                        </m:den>
                      </m:f>
                    </m:oMath>
                  </m:oMathPara>
                </a14:m>
                <a:endParaRPr lang="en-US" sz="2000" b="1">
                  <a:solidFill>
                    <a:schemeClr val="accent3"/>
                  </a:solidFill>
                </a:endParaRPr>
              </a:p>
            </p:txBody>
          </p:sp>
        </mc:Choice>
        <mc:Fallback xmlns="">
          <p:sp>
            <p:nvSpPr>
              <p:cNvPr id="43" name="TextBox 42">
                <a:extLst>
                  <a:ext uri="{FF2B5EF4-FFF2-40B4-BE49-F238E27FC236}">
                    <a16:creationId xmlns:a16="http://schemas.microsoft.com/office/drawing/2014/main" id="{D6E38E4A-5206-43DC-A773-63BFE2A48539}"/>
                  </a:ext>
                </a:extLst>
              </p:cNvPr>
              <p:cNvSpPr txBox="1">
                <a:spLocks noRot="1" noChangeAspect="1" noMove="1" noResize="1" noEditPoints="1" noAdjustHandles="1" noChangeArrowheads="1" noChangeShapeType="1" noTextEdit="1"/>
              </p:cNvSpPr>
              <p:nvPr/>
            </p:nvSpPr>
            <p:spPr>
              <a:xfrm>
                <a:off x="4172244" y="1403270"/>
                <a:ext cx="2933700" cy="6238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8A63A9D-37F9-4A68-9088-6A471F2C7A3C}"/>
                  </a:ext>
                </a:extLst>
              </p:cNvPr>
              <p:cNvSpPr txBox="1"/>
              <p:nvPr/>
            </p:nvSpPr>
            <p:spPr>
              <a:xfrm>
                <a:off x="4463780" y="2713723"/>
                <a:ext cx="371090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2"/>
                              </a:solidFill>
                              <a:latin typeface="Cambria Math" panose="02040503050406030204" pitchFamily="18" charset="0"/>
                            </a:rPr>
                          </m:ctrlPr>
                        </m:sSubPr>
                        <m:e>
                          <m:r>
                            <m:rPr>
                              <m:nor/>
                            </m:rPr>
                            <a:rPr lang="el-GR" sz="2000" b="1" dirty="0">
                              <a:solidFill>
                                <a:schemeClr val="accent2"/>
                              </a:solidFill>
                            </a:rPr>
                            <m:t>ρ</m:t>
                          </m:r>
                        </m:e>
                        <m:sub>
                          <m:r>
                            <a:rPr lang="en-US" sz="2000" b="1" i="1" smtClean="0">
                              <a:solidFill>
                                <a:schemeClr val="accent2"/>
                              </a:solidFill>
                              <a:latin typeface="Cambria Math" panose="02040503050406030204" pitchFamily="18" charset="0"/>
                            </a:rPr>
                            <m:t>𝑺𝒉𝒆𝒍𝒍</m:t>
                          </m:r>
                        </m:sub>
                      </m:sSub>
                      <m:r>
                        <a:rPr lang="en-US" sz="2000" b="1" i="1" smtClean="0">
                          <a:solidFill>
                            <a:schemeClr val="accent2"/>
                          </a:solidFill>
                          <a:latin typeface="Cambria Math" panose="02040503050406030204" pitchFamily="18" charset="0"/>
                        </a:rPr>
                        <m:t>=</m:t>
                      </m:r>
                      <m:r>
                        <a:rPr lang="en-US" sz="2000" b="1" i="1" smtClean="0">
                          <a:solidFill>
                            <a:schemeClr val="accent2"/>
                          </a:solidFill>
                          <a:latin typeface="Cambria Math" panose="02040503050406030204" pitchFamily="18" charset="0"/>
                        </a:rPr>
                        <m:t>𝒇𝒍𝒐𝒘𝒓𝒂𝒕𝒆</m:t>
                      </m:r>
                      <m:r>
                        <a:rPr lang="en-US" sz="2000" b="1" i="1" smtClean="0">
                          <a:solidFill>
                            <a:schemeClr val="accent2"/>
                          </a:solidFill>
                          <a:latin typeface="Cambria Math" panose="02040503050406030204" pitchFamily="18" charset="0"/>
                        </a:rPr>
                        <m:t>∗</m:t>
                      </m:r>
                      <m:sSub>
                        <m:sSubPr>
                          <m:ctrlPr>
                            <a:rPr lang="el-GR" sz="2000" i="1">
                              <a:solidFill>
                                <a:schemeClr val="accent2"/>
                              </a:solidFill>
                              <a:latin typeface="Cambria Math" panose="02040503050406030204" pitchFamily="18" charset="0"/>
                            </a:rPr>
                          </m:ctrlPr>
                        </m:sSubPr>
                        <m:e>
                          <m:r>
                            <m:rPr>
                              <m:nor/>
                            </m:rPr>
                            <a:rPr lang="el-GR" sz="2000" dirty="0">
                              <a:solidFill>
                                <a:schemeClr val="accent2"/>
                              </a:solidFill>
                            </a:rPr>
                            <m:t>ρ</m:t>
                          </m:r>
                        </m:e>
                        <m:sub>
                          <m:r>
                            <a:rPr lang="en-US" sz="2000" i="1">
                              <a:solidFill>
                                <a:schemeClr val="accent2"/>
                              </a:solidFill>
                              <a:latin typeface="Cambria Math" panose="02040503050406030204" pitchFamily="18" charset="0"/>
                            </a:rPr>
                            <m:t>𝐼𝑛𝑖𝑡𝑖𝑎𝑙</m:t>
                          </m:r>
                        </m:sub>
                      </m:sSub>
                    </m:oMath>
                  </m:oMathPara>
                </a14:m>
                <a:endParaRPr lang="en-US" sz="2000" b="1">
                  <a:solidFill>
                    <a:schemeClr val="accent2"/>
                  </a:solidFill>
                </a:endParaRPr>
              </a:p>
            </p:txBody>
          </p:sp>
        </mc:Choice>
        <mc:Fallback xmlns="">
          <p:sp>
            <p:nvSpPr>
              <p:cNvPr id="44" name="TextBox 43">
                <a:extLst>
                  <a:ext uri="{FF2B5EF4-FFF2-40B4-BE49-F238E27FC236}">
                    <a16:creationId xmlns:a16="http://schemas.microsoft.com/office/drawing/2014/main" id="{48A63A9D-37F9-4A68-9088-6A471F2C7A3C}"/>
                  </a:ext>
                </a:extLst>
              </p:cNvPr>
              <p:cNvSpPr txBox="1">
                <a:spLocks noRot="1" noChangeAspect="1" noMove="1" noResize="1" noEditPoints="1" noAdjustHandles="1" noChangeArrowheads="1" noChangeShapeType="1" noTextEdit="1"/>
              </p:cNvSpPr>
              <p:nvPr/>
            </p:nvSpPr>
            <p:spPr>
              <a:xfrm>
                <a:off x="4463780" y="2713723"/>
                <a:ext cx="3710905" cy="400110"/>
              </a:xfrm>
              <a:prstGeom prst="rect">
                <a:avLst/>
              </a:prstGeom>
              <a:blipFill>
                <a:blip r:embed="rId8"/>
                <a:stretch>
                  <a:fillRect l="-16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A822B53-7961-4214-8058-79204141593C}"/>
                  </a:ext>
                </a:extLst>
              </p:cNvPr>
              <p:cNvSpPr txBox="1"/>
              <p:nvPr/>
            </p:nvSpPr>
            <p:spPr>
              <a:xfrm>
                <a:off x="4463780" y="3761097"/>
                <a:ext cx="4586893" cy="429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6">
                                  <a:lumMod val="75000"/>
                                </a:schemeClr>
                              </a:solidFill>
                              <a:latin typeface="Cambria Math" panose="02040503050406030204" pitchFamily="18" charset="0"/>
                            </a:rPr>
                          </m:ctrlPr>
                        </m:sSubPr>
                        <m:e>
                          <m:r>
                            <m:rPr>
                              <m:nor/>
                            </m:rPr>
                            <a:rPr lang="el-GR" sz="2000" b="1" dirty="0">
                              <a:solidFill>
                                <a:schemeClr val="accent6">
                                  <a:lumMod val="75000"/>
                                </a:schemeClr>
                              </a:solidFill>
                            </a:rPr>
                            <m:t>ρ</m:t>
                          </m:r>
                        </m:e>
                        <m:sub>
                          <m:r>
                            <a:rPr lang="en-US" sz="2000" b="1" i="1" dirty="0" smtClean="0">
                              <a:solidFill>
                                <a:schemeClr val="accent6">
                                  <a:lumMod val="75000"/>
                                </a:schemeClr>
                              </a:solidFill>
                              <a:latin typeface="Cambria Math" panose="02040503050406030204" pitchFamily="18" charset="0"/>
                            </a:rPr>
                            <m:t>𝒊𝒏𝒇𝒊𝒍𝒍</m:t>
                          </m:r>
                        </m:sub>
                      </m:sSub>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𝒊𝒏𝒇𝒊𝒍𝒍</m:t>
                      </m:r>
                      <m:r>
                        <a:rPr lang="en-US" sz="2000" b="1" i="1" smtClean="0">
                          <a:solidFill>
                            <a:schemeClr val="accent6">
                              <a:lumMod val="75000"/>
                            </a:schemeClr>
                          </a:solidFill>
                          <a:latin typeface="Cambria Math" panose="02040503050406030204" pitchFamily="18" charset="0"/>
                        </a:rPr>
                        <m:t>%∗</m:t>
                      </m:r>
                      <m:sSub>
                        <m:sSubPr>
                          <m:ctrlPr>
                            <a:rPr lang="el-GR" sz="2000" i="1" smtClean="0">
                              <a:solidFill>
                                <a:schemeClr val="accent6">
                                  <a:lumMod val="75000"/>
                                </a:schemeClr>
                              </a:solidFill>
                              <a:latin typeface="Cambria Math" panose="02040503050406030204" pitchFamily="18" charset="0"/>
                            </a:rPr>
                          </m:ctrlPr>
                        </m:sSubPr>
                        <m:e>
                          <m:r>
                            <m:rPr>
                              <m:nor/>
                            </m:rPr>
                            <a:rPr lang="el-GR" sz="2000" dirty="0">
                              <a:solidFill>
                                <a:schemeClr val="accent6">
                                  <a:lumMod val="75000"/>
                                </a:schemeClr>
                              </a:solidFill>
                            </a:rPr>
                            <m:t>ρ</m:t>
                          </m:r>
                        </m:e>
                        <m:sub>
                          <m:r>
                            <a:rPr lang="en-US" sz="2000" b="0" i="1" dirty="0" smtClean="0">
                              <a:solidFill>
                                <a:schemeClr val="accent6">
                                  <a:lumMod val="75000"/>
                                </a:schemeClr>
                              </a:solidFill>
                              <a:latin typeface="Cambria Math" panose="02040503050406030204" pitchFamily="18" charset="0"/>
                            </a:rPr>
                            <m:t>𝑆h𝑒𝑙𝑙</m:t>
                          </m:r>
                        </m:sub>
                      </m:sSub>
                    </m:oMath>
                  </m:oMathPara>
                </a14:m>
                <a:endParaRPr lang="en-US" sz="2000" b="1">
                  <a:solidFill>
                    <a:schemeClr val="accent6">
                      <a:lumMod val="75000"/>
                    </a:schemeClr>
                  </a:solidFill>
                </a:endParaRPr>
              </a:p>
            </p:txBody>
          </p:sp>
        </mc:Choice>
        <mc:Fallback xmlns="">
          <p:sp>
            <p:nvSpPr>
              <p:cNvPr id="48" name="TextBox 47">
                <a:extLst>
                  <a:ext uri="{FF2B5EF4-FFF2-40B4-BE49-F238E27FC236}">
                    <a16:creationId xmlns:a16="http://schemas.microsoft.com/office/drawing/2014/main" id="{9A822B53-7961-4214-8058-79204141593C}"/>
                  </a:ext>
                </a:extLst>
              </p:cNvPr>
              <p:cNvSpPr txBox="1">
                <a:spLocks noRot="1" noChangeAspect="1" noMove="1" noResize="1" noEditPoints="1" noAdjustHandles="1" noChangeArrowheads="1" noChangeShapeType="1" noTextEdit="1"/>
              </p:cNvSpPr>
              <p:nvPr/>
            </p:nvSpPr>
            <p:spPr>
              <a:xfrm>
                <a:off x="4463780" y="3761097"/>
                <a:ext cx="4586893" cy="429220"/>
              </a:xfrm>
              <a:prstGeom prst="rect">
                <a:avLst/>
              </a:prstGeom>
              <a:blipFill>
                <a:blip r:embed="rId9"/>
                <a:stretch>
                  <a:fillRect l="-133" b="-1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0F767DF-F0FF-4F22-A25E-6364BD5EEB63}"/>
                  </a:ext>
                </a:extLst>
              </p:cNvPr>
              <p:cNvSpPr txBox="1"/>
              <p:nvPr/>
            </p:nvSpPr>
            <p:spPr>
              <a:xfrm>
                <a:off x="4463780" y="3125999"/>
                <a:ext cx="371090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2"/>
                              </a:solidFill>
                              <a:latin typeface="Cambria Math" panose="02040503050406030204" pitchFamily="18" charset="0"/>
                            </a:rPr>
                          </m:ctrlPr>
                        </m:sSubPr>
                        <m:e>
                          <m:r>
                            <m:rPr>
                              <m:nor/>
                            </m:rPr>
                            <a:rPr lang="en-US" sz="2000" b="1" i="0" smtClean="0">
                              <a:solidFill>
                                <a:schemeClr val="accent2"/>
                              </a:solidFill>
                              <a:latin typeface="Cambria Math" panose="02040503050406030204" pitchFamily="18" charset="0"/>
                            </a:rPr>
                            <m:t>V</m:t>
                          </m:r>
                        </m:e>
                        <m:sub>
                          <m:r>
                            <a:rPr lang="en-US" sz="2000" b="1" i="1" smtClean="0">
                              <a:solidFill>
                                <a:schemeClr val="accent2"/>
                              </a:solidFill>
                              <a:latin typeface="Cambria Math" panose="02040503050406030204" pitchFamily="18" charset="0"/>
                            </a:rPr>
                            <m:t>𝑺𝒉𝒆𝒍𝒍</m:t>
                          </m:r>
                        </m:sub>
                      </m:sSub>
                      <m:r>
                        <a:rPr lang="en-US" sz="2000" b="1" i="1" smtClean="0">
                          <a:solidFill>
                            <a:schemeClr val="accent2"/>
                          </a:solidFill>
                          <a:latin typeface="Cambria Math" panose="02040503050406030204" pitchFamily="18" charset="0"/>
                        </a:rPr>
                        <m:t>=</m:t>
                      </m:r>
                      <m:r>
                        <a:rPr lang="en-US" sz="2000" b="1" i="1" smtClean="0">
                          <a:solidFill>
                            <a:schemeClr val="accent2"/>
                          </a:solidFill>
                          <a:latin typeface="Cambria Math" panose="02040503050406030204" pitchFamily="18" charset="0"/>
                        </a:rPr>
                        <m:t>𝑺𝑨</m:t>
                      </m:r>
                      <m:r>
                        <a:rPr lang="en-US" sz="2000" b="1" i="1" smtClean="0">
                          <a:solidFill>
                            <a:schemeClr val="accent2"/>
                          </a:solidFill>
                          <a:latin typeface="Cambria Math" panose="02040503050406030204" pitchFamily="18" charset="0"/>
                        </a:rPr>
                        <m:t>∗</m:t>
                      </m:r>
                      <m:r>
                        <m:rPr>
                          <m:sty m:val="p"/>
                        </m:rPr>
                        <a:rPr lang="en-US" sz="2000" b="0" i="0" smtClean="0">
                          <a:solidFill>
                            <a:schemeClr val="accent2"/>
                          </a:solidFill>
                          <a:latin typeface="Cambria Math" panose="02040503050406030204" pitchFamily="18" charset="0"/>
                        </a:rPr>
                        <m:t>thickness</m:t>
                      </m:r>
                    </m:oMath>
                  </m:oMathPara>
                </a14:m>
                <a:endParaRPr lang="en-US" sz="2000" b="1">
                  <a:solidFill>
                    <a:schemeClr val="accent2"/>
                  </a:solidFill>
                </a:endParaRPr>
              </a:p>
            </p:txBody>
          </p:sp>
        </mc:Choice>
        <mc:Fallback xmlns="">
          <p:sp>
            <p:nvSpPr>
              <p:cNvPr id="12" name="TextBox 11">
                <a:extLst>
                  <a:ext uri="{FF2B5EF4-FFF2-40B4-BE49-F238E27FC236}">
                    <a16:creationId xmlns:a16="http://schemas.microsoft.com/office/drawing/2014/main" id="{70F767DF-F0FF-4F22-A25E-6364BD5EEB63}"/>
                  </a:ext>
                </a:extLst>
              </p:cNvPr>
              <p:cNvSpPr txBox="1">
                <a:spLocks noRot="1" noChangeAspect="1" noMove="1" noResize="1" noEditPoints="1" noAdjustHandles="1" noChangeArrowheads="1" noChangeShapeType="1" noTextEdit="1"/>
              </p:cNvSpPr>
              <p:nvPr/>
            </p:nvSpPr>
            <p:spPr>
              <a:xfrm>
                <a:off x="4463780" y="3125999"/>
                <a:ext cx="3710905" cy="400110"/>
              </a:xfrm>
              <a:prstGeom prst="rect">
                <a:avLst/>
              </a:prstGeom>
              <a:blipFill>
                <a:blip r:embed="rId10"/>
                <a:stretch>
                  <a:fillRect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8F08754-4A01-47BA-87C5-39C9FC4322AD}"/>
                  </a:ext>
                </a:extLst>
              </p:cNvPr>
              <p:cNvSpPr txBox="1"/>
              <p:nvPr/>
            </p:nvSpPr>
            <p:spPr>
              <a:xfrm>
                <a:off x="4463780" y="4141777"/>
                <a:ext cx="4586893" cy="429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𝑽</m:t>
                          </m:r>
                        </m:e>
                        <m:sub>
                          <m:r>
                            <a:rPr lang="en-US" sz="2000" b="1" i="1" dirty="0" smtClean="0">
                              <a:solidFill>
                                <a:schemeClr val="accent6">
                                  <a:lumMod val="75000"/>
                                </a:schemeClr>
                              </a:solidFill>
                              <a:latin typeface="Cambria Math" panose="02040503050406030204" pitchFamily="18" charset="0"/>
                            </a:rPr>
                            <m:t>𝒊𝒏𝒇𝒊𝒍𝒍</m:t>
                          </m:r>
                        </m:sub>
                      </m:sSub>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𝑽</m:t>
                      </m:r>
                      <m:r>
                        <a:rPr lang="en-US" sz="2000" b="1" i="1" smtClean="0">
                          <a:solidFill>
                            <a:schemeClr val="accent6">
                              <a:lumMod val="75000"/>
                            </a:schemeClr>
                          </a:solidFill>
                          <a:latin typeface="Cambria Math" panose="02040503050406030204" pitchFamily="18" charset="0"/>
                        </a:rPr>
                        <m:t>−</m:t>
                      </m:r>
                      <m:sSub>
                        <m:sSubPr>
                          <m:ctrlPr>
                            <a:rPr lang="en-US"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𝑽</m:t>
                          </m:r>
                        </m:e>
                        <m:sub>
                          <m:r>
                            <a:rPr lang="en-US" sz="2000" b="1" i="1" smtClean="0">
                              <a:solidFill>
                                <a:schemeClr val="accent6">
                                  <a:lumMod val="75000"/>
                                </a:schemeClr>
                              </a:solidFill>
                              <a:latin typeface="Cambria Math" panose="02040503050406030204" pitchFamily="18" charset="0"/>
                            </a:rPr>
                            <m:t>𝒔𝒉𝒆𝒍𝒍</m:t>
                          </m:r>
                        </m:sub>
                      </m:sSub>
                    </m:oMath>
                  </m:oMathPara>
                </a14:m>
                <a:endParaRPr lang="en-US" sz="2000" b="1">
                  <a:solidFill>
                    <a:schemeClr val="accent6">
                      <a:lumMod val="75000"/>
                    </a:schemeClr>
                  </a:solidFill>
                </a:endParaRPr>
              </a:p>
            </p:txBody>
          </p:sp>
        </mc:Choice>
        <mc:Fallback xmlns="">
          <p:sp>
            <p:nvSpPr>
              <p:cNvPr id="13" name="TextBox 12">
                <a:extLst>
                  <a:ext uri="{FF2B5EF4-FFF2-40B4-BE49-F238E27FC236}">
                    <a16:creationId xmlns:a16="http://schemas.microsoft.com/office/drawing/2014/main" id="{E8F08754-4A01-47BA-87C5-39C9FC4322AD}"/>
                  </a:ext>
                </a:extLst>
              </p:cNvPr>
              <p:cNvSpPr txBox="1">
                <a:spLocks noRot="1" noChangeAspect="1" noMove="1" noResize="1" noEditPoints="1" noAdjustHandles="1" noChangeArrowheads="1" noChangeShapeType="1" noTextEdit="1"/>
              </p:cNvSpPr>
              <p:nvPr/>
            </p:nvSpPr>
            <p:spPr>
              <a:xfrm>
                <a:off x="4463780" y="4141777"/>
                <a:ext cx="4586893" cy="429220"/>
              </a:xfrm>
              <a:prstGeom prst="rect">
                <a:avLst/>
              </a:prstGeom>
              <a:blipFill>
                <a:blip r:embed="rId11"/>
                <a:stretch>
                  <a:fillRect b="-11268"/>
                </a:stretch>
              </a:blipFill>
            </p:spPr>
            <p:txBody>
              <a:bodyPr/>
              <a:lstStyle/>
              <a:p>
                <a:r>
                  <a:rPr lang="en-US">
                    <a:noFill/>
                  </a:rPr>
                  <a:t> </a:t>
                </a:r>
              </a:p>
            </p:txBody>
          </p:sp>
        </mc:Fallback>
      </mc:AlternateContent>
      <p:sp>
        <p:nvSpPr>
          <p:cNvPr id="14" name="Content Placeholder 7">
            <a:extLst>
              <a:ext uri="{FF2B5EF4-FFF2-40B4-BE49-F238E27FC236}">
                <a16:creationId xmlns:a16="http://schemas.microsoft.com/office/drawing/2014/main" id="{9F89F22D-D381-2045-A5A3-EB753DE2D472}"/>
              </a:ext>
            </a:extLst>
          </p:cNvPr>
          <p:cNvSpPr txBox="1">
            <a:spLocks/>
          </p:cNvSpPr>
          <p:nvPr/>
        </p:nvSpPr>
        <p:spPr>
          <a:xfrm>
            <a:off x="10443099" y="5629154"/>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David Jay</a:t>
            </a:r>
          </a:p>
        </p:txBody>
      </p:sp>
      <p:sp>
        <p:nvSpPr>
          <p:cNvPr id="20" name="Freeform 19">
            <a:extLst>
              <a:ext uri="{FF2B5EF4-FFF2-40B4-BE49-F238E27FC236}">
                <a16:creationId xmlns:a16="http://schemas.microsoft.com/office/drawing/2014/main" id="{39EDA53E-48D3-BD4D-9DFF-4586BD71C1B4}"/>
              </a:ext>
            </a:extLst>
          </p:cNvPr>
          <p:cNvSpPr/>
          <p:nvPr/>
        </p:nvSpPr>
        <p:spPr>
          <a:xfrm>
            <a:off x="2286820" y="1331058"/>
            <a:ext cx="603585" cy="2430039"/>
          </a:xfrm>
          <a:custGeom>
            <a:avLst/>
            <a:gdLst>
              <a:gd name="connsiteX0" fmla="*/ 0 w 1179576"/>
              <a:gd name="connsiteY0" fmla="*/ 4133088 h 4133088"/>
              <a:gd name="connsiteX1" fmla="*/ 18288 w 1179576"/>
              <a:gd name="connsiteY1" fmla="*/ 3456432 h 4133088"/>
              <a:gd name="connsiteX2" fmla="*/ 36576 w 1179576"/>
              <a:gd name="connsiteY2" fmla="*/ 2231136 h 4133088"/>
              <a:gd name="connsiteX3" fmla="*/ 64008 w 1179576"/>
              <a:gd name="connsiteY3" fmla="*/ 1508760 h 4133088"/>
              <a:gd name="connsiteX4" fmla="*/ 182880 w 1179576"/>
              <a:gd name="connsiteY4" fmla="*/ 1152144 h 4133088"/>
              <a:gd name="connsiteX5" fmla="*/ 429768 w 1179576"/>
              <a:gd name="connsiteY5" fmla="*/ 566928 h 4133088"/>
              <a:gd name="connsiteX6" fmla="*/ 475488 w 1179576"/>
              <a:gd name="connsiteY6" fmla="*/ 393192 h 4133088"/>
              <a:gd name="connsiteX7" fmla="*/ 521208 w 1179576"/>
              <a:gd name="connsiteY7" fmla="*/ 237744 h 4133088"/>
              <a:gd name="connsiteX8" fmla="*/ 630936 w 1179576"/>
              <a:gd name="connsiteY8" fmla="*/ 73152 h 4133088"/>
              <a:gd name="connsiteX9" fmla="*/ 749808 w 1179576"/>
              <a:gd name="connsiteY9" fmla="*/ 9144 h 4133088"/>
              <a:gd name="connsiteX10" fmla="*/ 850392 w 1179576"/>
              <a:gd name="connsiteY10" fmla="*/ 0 h 4133088"/>
              <a:gd name="connsiteX11" fmla="*/ 932688 w 1179576"/>
              <a:gd name="connsiteY11" fmla="*/ 0 h 4133088"/>
              <a:gd name="connsiteX12" fmla="*/ 1042416 w 1179576"/>
              <a:gd name="connsiteY12" fmla="*/ 36576 h 4133088"/>
              <a:gd name="connsiteX13" fmla="*/ 1106424 w 1179576"/>
              <a:gd name="connsiteY13" fmla="*/ 91440 h 4133088"/>
              <a:gd name="connsiteX14" fmla="*/ 1106424 w 1179576"/>
              <a:gd name="connsiteY14" fmla="*/ 91440 h 4133088"/>
              <a:gd name="connsiteX15" fmla="*/ 1161288 w 1179576"/>
              <a:gd name="connsiteY15" fmla="*/ 210312 h 4133088"/>
              <a:gd name="connsiteX16" fmla="*/ 1179576 w 1179576"/>
              <a:gd name="connsiteY16" fmla="*/ 301752 h 4133088"/>
              <a:gd name="connsiteX17" fmla="*/ 1179576 w 1179576"/>
              <a:gd name="connsiteY17" fmla="*/ 438912 h 4133088"/>
              <a:gd name="connsiteX18" fmla="*/ 1152144 w 1179576"/>
              <a:gd name="connsiteY18" fmla="*/ 530352 h 4133088"/>
              <a:gd name="connsiteX19" fmla="*/ 1060704 w 1179576"/>
              <a:gd name="connsiteY19" fmla="*/ 594360 h 4133088"/>
              <a:gd name="connsiteX20" fmla="*/ 978408 w 1179576"/>
              <a:gd name="connsiteY20" fmla="*/ 621792 h 4133088"/>
              <a:gd name="connsiteX21" fmla="*/ 804672 w 1179576"/>
              <a:gd name="connsiteY21" fmla="*/ 621792 h 4133088"/>
              <a:gd name="connsiteX22" fmla="*/ 667512 w 1179576"/>
              <a:gd name="connsiteY22" fmla="*/ 603504 h 4133088"/>
              <a:gd name="connsiteX23" fmla="*/ 603504 w 1179576"/>
              <a:gd name="connsiteY23" fmla="*/ 521208 h 4133088"/>
              <a:gd name="connsiteX24" fmla="*/ 557784 w 1179576"/>
              <a:gd name="connsiteY24" fmla="*/ 438912 h 4133088"/>
              <a:gd name="connsiteX25" fmla="*/ 512064 w 1179576"/>
              <a:gd name="connsiteY25" fmla="*/ 338328 h 4133088"/>
              <a:gd name="connsiteX26" fmla="*/ 512064 w 1179576"/>
              <a:gd name="connsiteY26" fmla="*/ 338328 h 41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9576" h="4133088">
                <a:moveTo>
                  <a:pt x="0" y="4133088"/>
                </a:moveTo>
                <a:lnTo>
                  <a:pt x="18288" y="3456432"/>
                </a:lnTo>
                <a:lnTo>
                  <a:pt x="36576" y="2231136"/>
                </a:lnTo>
                <a:lnTo>
                  <a:pt x="64008" y="1508760"/>
                </a:lnTo>
                <a:lnTo>
                  <a:pt x="182880" y="1152144"/>
                </a:lnTo>
                <a:lnTo>
                  <a:pt x="429768" y="566928"/>
                </a:lnTo>
                <a:lnTo>
                  <a:pt x="475488" y="393192"/>
                </a:lnTo>
                <a:lnTo>
                  <a:pt x="521208" y="237744"/>
                </a:lnTo>
                <a:lnTo>
                  <a:pt x="630936" y="73152"/>
                </a:lnTo>
                <a:lnTo>
                  <a:pt x="749808" y="9144"/>
                </a:lnTo>
                <a:lnTo>
                  <a:pt x="850392" y="0"/>
                </a:lnTo>
                <a:lnTo>
                  <a:pt x="932688" y="0"/>
                </a:lnTo>
                <a:lnTo>
                  <a:pt x="1042416" y="36576"/>
                </a:lnTo>
                <a:lnTo>
                  <a:pt x="1106424" y="91440"/>
                </a:lnTo>
                <a:lnTo>
                  <a:pt x="1106424" y="91440"/>
                </a:lnTo>
                <a:lnTo>
                  <a:pt x="1161288" y="210312"/>
                </a:lnTo>
                <a:lnTo>
                  <a:pt x="1179576" y="301752"/>
                </a:lnTo>
                <a:lnTo>
                  <a:pt x="1179576" y="438912"/>
                </a:lnTo>
                <a:lnTo>
                  <a:pt x="1152144" y="530352"/>
                </a:lnTo>
                <a:lnTo>
                  <a:pt x="1060704" y="594360"/>
                </a:lnTo>
                <a:lnTo>
                  <a:pt x="978408" y="621792"/>
                </a:lnTo>
                <a:lnTo>
                  <a:pt x="804672" y="621792"/>
                </a:lnTo>
                <a:lnTo>
                  <a:pt x="667512" y="603504"/>
                </a:lnTo>
                <a:lnTo>
                  <a:pt x="603504" y="521208"/>
                </a:lnTo>
                <a:lnTo>
                  <a:pt x="557784" y="438912"/>
                </a:lnTo>
                <a:lnTo>
                  <a:pt x="512064" y="338328"/>
                </a:lnTo>
                <a:lnTo>
                  <a:pt x="512064" y="338328"/>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2DB7CDF5-504A-4820-BC01-99152CDB4B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13956" y="3368037"/>
            <a:ext cx="368578" cy="368578"/>
          </a:xfrm>
          <a:prstGeom prst="rect">
            <a:avLst/>
          </a:prstGeom>
        </p:spPr>
      </p:pic>
      <p:sp>
        <p:nvSpPr>
          <p:cNvPr id="16" name="Oval 15">
            <a:extLst>
              <a:ext uri="{FF2B5EF4-FFF2-40B4-BE49-F238E27FC236}">
                <a16:creationId xmlns:a16="http://schemas.microsoft.com/office/drawing/2014/main" id="{1F54AE87-B58D-7C49-AF4C-1A65F51A1146}"/>
              </a:ext>
            </a:extLst>
          </p:cNvPr>
          <p:cNvSpPr/>
          <p:nvPr/>
        </p:nvSpPr>
        <p:spPr>
          <a:xfrm>
            <a:off x="2126014" y="516063"/>
            <a:ext cx="1371600" cy="1371600"/>
          </a:xfrm>
          <a:prstGeom prst="ellipse">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478161D8-1FFF-7C47-870F-59E0DD0C8B1E}"/>
              </a:ext>
            </a:extLst>
          </p:cNvPr>
          <p:cNvSpPr/>
          <p:nvPr/>
        </p:nvSpPr>
        <p:spPr>
          <a:xfrm>
            <a:off x="2354614" y="744663"/>
            <a:ext cx="914400" cy="9144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87D8680C-5F60-6449-BCC5-A7896C0CA798}"/>
              </a:ext>
            </a:extLst>
          </p:cNvPr>
          <p:cNvSpPr/>
          <p:nvPr/>
        </p:nvSpPr>
        <p:spPr>
          <a:xfrm>
            <a:off x="2647222" y="1028127"/>
            <a:ext cx="338328" cy="356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0435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 fill="hold"/>
                                        <p:tgtEl>
                                          <p:spTgt spid="6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16"/>
                                        </p:tgtEl>
                                        <p:attrNameLst>
                                          <p:attrName>r</p:attrName>
                                        </p:attrNameLst>
                                      </p:cBhvr>
                                    </p:animRot>
                                  </p:childTnLst>
                                </p:cTn>
                              </p:par>
                              <p:par>
                                <p:cTn id="31" presetID="8" presetClass="emph" presetSubtype="0" fill="hold" grpId="0" nodeType="withEffect">
                                  <p:stCondLst>
                                    <p:cond delay="0"/>
                                  </p:stCondLst>
                                  <p:childTnLst>
                                    <p:animRot by="-21600000">
                                      <p:cBhvr>
                                        <p:cTn id="32"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2"/>
                </p:tgtEl>
              </p:cMediaNode>
            </p:video>
            <p:seq concurrent="1" nextAc="seek">
              <p:cTn id="34" restart="whenNotActive" fill="hold" evtFilter="cancelBubble" nodeType="interactiveSeq">
                <p:stCondLst>
                  <p:cond evt="onClick" delay="0">
                    <p:tgtEl>
                      <p:spTgt spid="6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2"/>
                                        </p:tgtEl>
                                      </p:cBhvr>
                                    </p:cmd>
                                  </p:childTnLst>
                                </p:cTn>
                              </p:par>
                            </p:childTnLst>
                          </p:cTn>
                        </p:par>
                      </p:childTnLst>
                    </p:cTn>
                  </p:par>
                </p:childTnLst>
              </p:cTn>
              <p:nextCondLst>
                <p:cond evt="onClick" delay="0">
                  <p:tgtEl>
                    <p:spTgt spid="62"/>
                  </p:tgtEl>
                </p:cond>
              </p:nextCondLst>
            </p:seq>
          </p:childTnLst>
        </p:cTn>
      </p:par>
    </p:tnLst>
    <p:bldLst>
      <p:bldP spid="43" grpId="0"/>
      <p:bldP spid="44" grpId="0"/>
      <p:bldP spid="48" grpId="0"/>
      <p:bldP spid="12" grpId="0"/>
      <p:bldP spid="13" grpId="0"/>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18FF-7E92-4517-A680-BD122098AA84}"/>
              </a:ext>
            </a:extLst>
          </p:cNvPr>
          <p:cNvSpPr>
            <a:spLocks noGrp="1"/>
          </p:cNvSpPr>
          <p:nvPr>
            <p:ph type="title"/>
          </p:nvPr>
        </p:nvSpPr>
        <p:spPr/>
        <p:txBody>
          <a:bodyPr>
            <a:normAutofit/>
          </a:bodyPr>
          <a:lstStyle/>
          <a:p>
            <a:pPr algn="ctr"/>
            <a:r>
              <a:rPr lang="en-US">
                <a:solidFill>
                  <a:srgbClr val="1D3B58"/>
                </a:solidFill>
              </a:rPr>
              <a:t>Light Weighting</a:t>
            </a:r>
          </a:p>
        </p:txBody>
      </p:sp>
      <p:sp>
        <p:nvSpPr>
          <p:cNvPr id="5" name="Slide Number Placeholder 4">
            <a:extLst>
              <a:ext uri="{FF2B5EF4-FFF2-40B4-BE49-F238E27FC236}">
                <a16:creationId xmlns:a16="http://schemas.microsoft.com/office/drawing/2014/main" id="{24BB3790-4790-4577-ADE0-877466770AD9}"/>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10" name="Content Placeholder 7">
            <a:extLst>
              <a:ext uri="{FF2B5EF4-FFF2-40B4-BE49-F238E27FC236}">
                <a16:creationId xmlns:a16="http://schemas.microsoft.com/office/drawing/2014/main" id="{11A2320E-F6E1-8D44-B4E4-EE04D22BB1F6}"/>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David Jay</a:t>
            </a:r>
          </a:p>
        </p:txBody>
      </p:sp>
      <p:pic>
        <p:nvPicPr>
          <p:cNvPr id="22" name="Picture 21">
            <a:extLst>
              <a:ext uri="{FF2B5EF4-FFF2-40B4-BE49-F238E27FC236}">
                <a16:creationId xmlns:a16="http://schemas.microsoft.com/office/drawing/2014/main" id="{D3FD26CE-56FA-E640-B30B-C07B2BF7AF19}"/>
              </a:ext>
            </a:extLst>
          </p:cNvPr>
          <p:cNvPicPr>
            <a:picLocks noChangeAspect="1"/>
          </p:cNvPicPr>
          <p:nvPr/>
        </p:nvPicPr>
        <p:blipFill rotWithShape="1">
          <a:blip r:embed="rId3">
            <a:extLst>
              <a:ext uri="{28A0092B-C50C-407E-A947-70E740481C1C}">
                <a14:useLocalDpi xmlns:a14="http://schemas.microsoft.com/office/drawing/2010/main" val="0"/>
              </a:ext>
            </a:extLst>
          </a:blip>
          <a:srcRect l="5499" t="25191" r="50276" b="28410"/>
          <a:stretch/>
        </p:blipFill>
        <p:spPr>
          <a:xfrm>
            <a:off x="312435" y="1436539"/>
            <a:ext cx="5143477" cy="3033928"/>
          </a:xfrm>
          <a:prstGeom prst="rect">
            <a:avLst/>
          </a:prstGeom>
        </p:spPr>
      </p:pic>
      <p:pic>
        <p:nvPicPr>
          <p:cNvPr id="15" name="Picture 14" descr="Shape, circle&#10;&#10;Description automatically generated">
            <a:extLst>
              <a:ext uri="{FF2B5EF4-FFF2-40B4-BE49-F238E27FC236}">
                <a16:creationId xmlns:a16="http://schemas.microsoft.com/office/drawing/2014/main" id="{6E912A06-8EFF-2A41-915D-85213E571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173" y="3104418"/>
            <a:ext cx="1366049" cy="1366049"/>
          </a:xfrm>
          <a:prstGeom prst="rect">
            <a:avLst/>
          </a:prstGeom>
        </p:spPr>
      </p:pic>
      <p:pic>
        <p:nvPicPr>
          <p:cNvPr id="28" name="Picture 27" descr="A picture containing umbrella, accessory&#10;&#10;Description automatically generated">
            <a:extLst>
              <a:ext uri="{FF2B5EF4-FFF2-40B4-BE49-F238E27FC236}">
                <a16:creationId xmlns:a16="http://schemas.microsoft.com/office/drawing/2014/main" id="{E12E7EA4-2799-0743-B8BF-4198C74C6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5369" y="1406888"/>
            <a:ext cx="4888886" cy="3395060"/>
          </a:xfrm>
          <a:prstGeom prst="rect">
            <a:avLst/>
          </a:prstGeom>
        </p:spPr>
      </p:pic>
      <p:pic>
        <p:nvPicPr>
          <p:cNvPr id="19" name="Picture 18" descr="Shape, circle&#10;&#10;Description automatically generated">
            <a:extLst>
              <a:ext uri="{FF2B5EF4-FFF2-40B4-BE49-F238E27FC236}">
                <a16:creationId xmlns:a16="http://schemas.microsoft.com/office/drawing/2014/main" id="{F6B23CC4-ED16-E24A-BD5F-C401DCAE5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648" y="2978872"/>
            <a:ext cx="1433769" cy="1433769"/>
          </a:xfrm>
          <a:prstGeom prst="rect">
            <a:avLst/>
          </a:prstGeom>
        </p:spPr>
      </p:pic>
      <p:pic>
        <p:nvPicPr>
          <p:cNvPr id="32" name="Picture 31" descr="A picture containing tool, scissors&#10;&#10;Description automatically generated">
            <a:extLst>
              <a:ext uri="{FF2B5EF4-FFF2-40B4-BE49-F238E27FC236}">
                <a16:creationId xmlns:a16="http://schemas.microsoft.com/office/drawing/2014/main" id="{73DD7631-E10A-7943-9EAB-999D56645F92}"/>
              </a:ext>
            </a:extLst>
          </p:cNvPr>
          <p:cNvPicPr>
            <a:picLocks noChangeAspect="1"/>
          </p:cNvPicPr>
          <p:nvPr/>
        </p:nvPicPr>
        <p:blipFill rotWithShape="1">
          <a:blip r:embed="rId6">
            <a:extLst>
              <a:ext uri="{28A0092B-C50C-407E-A947-70E740481C1C}">
                <a14:useLocalDpi xmlns:a14="http://schemas.microsoft.com/office/drawing/2010/main" val="0"/>
              </a:ext>
            </a:extLst>
          </a:blip>
          <a:srcRect t="26152" b="30363"/>
          <a:stretch/>
        </p:blipFill>
        <p:spPr>
          <a:xfrm>
            <a:off x="1576552" y="4544930"/>
            <a:ext cx="4519448" cy="1066604"/>
          </a:xfrm>
          <a:prstGeom prst="rect">
            <a:avLst/>
          </a:prstGeom>
        </p:spPr>
      </p:pic>
      <p:pic>
        <p:nvPicPr>
          <p:cNvPr id="34" name="Picture 33" descr="Graphical user interface, text&#10;&#10;Description automatically generated">
            <a:extLst>
              <a:ext uri="{FF2B5EF4-FFF2-40B4-BE49-F238E27FC236}">
                <a16:creationId xmlns:a16="http://schemas.microsoft.com/office/drawing/2014/main" id="{49CBC7FF-695B-6942-AEA0-9270C95190E2}"/>
              </a:ext>
            </a:extLst>
          </p:cNvPr>
          <p:cNvPicPr>
            <a:picLocks noChangeAspect="1"/>
          </p:cNvPicPr>
          <p:nvPr/>
        </p:nvPicPr>
        <p:blipFill rotWithShape="1">
          <a:blip r:embed="rId7">
            <a:extLst>
              <a:ext uri="{28A0092B-C50C-407E-A947-70E740481C1C}">
                <a14:useLocalDpi xmlns:a14="http://schemas.microsoft.com/office/drawing/2010/main" val="0"/>
              </a:ext>
            </a:extLst>
          </a:blip>
          <a:srcRect l="7502" t="29120" b="40383"/>
          <a:stretch/>
        </p:blipFill>
        <p:spPr>
          <a:xfrm rot="21384987">
            <a:off x="6892048" y="4429546"/>
            <a:ext cx="4461752" cy="1027557"/>
          </a:xfrm>
          <a:prstGeom prst="rect">
            <a:avLst/>
          </a:prstGeom>
        </p:spPr>
      </p:pic>
    </p:spTree>
    <p:extLst>
      <p:ext uri="{BB962C8B-B14F-4D97-AF65-F5344CB8AC3E}">
        <p14:creationId xmlns:p14="http://schemas.microsoft.com/office/powerpoint/2010/main" val="69452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Bill of Materials</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6" name="Content Placeholder 7">
            <a:extLst>
              <a:ext uri="{FF2B5EF4-FFF2-40B4-BE49-F238E27FC236}">
                <a16:creationId xmlns:a16="http://schemas.microsoft.com/office/drawing/2014/main" id="{39CAC415-FF10-A049-A0F4-B10D213F81C0}"/>
              </a:ext>
            </a:extLst>
          </p:cNvPr>
          <p:cNvSpPr txBox="1">
            <a:spLocks/>
          </p:cNvSpPr>
          <p:nvPr/>
        </p:nvSpPr>
        <p:spPr>
          <a:xfrm>
            <a:off x="10363200" y="562932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David Jay</a:t>
            </a:r>
          </a:p>
        </p:txBody>
      </p:sp>
      <p:pic>
        <p:nvPicPr>
          <p:cNvPr id="5" name="Picture 4">
            <a:extLst>
              <a:ext uri="{FF2B5EF4-FFF2-40B4-BE49-F238E27FC236}">
                <a16:creationId xmlns:a16="http://schemas.microsoft.com/office/drawing/2014/main" id="{F7A657F5-C978-4747-8E1E-BE0582D1E4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625" l="10000" r="90000">
                        <a14:foregroundMark x1="26875" y1="83125" x2="30625" y2="89375"/>
                        <a14:foregroundMark x1="36884" y1="90001" x2="38125" y2="90125"/>
                        <a14:foregroundMark x1="38125" y1="90125" x2="45625" y2="89875"/>
                        <a14:foregroundMark x1="32366" y1="89552" x2="28375" y2="88000"/>
                        <a14:foregroundMark x1="28375" y1="88000" x2="27750" y2="87375"/>
                        <a14:foregroundMark x1="27750" y1="72875" x2="30750" y2="79875"/>
                        <a14:foregroundMark x1="30750" y1="79875" x2="36875" y2="76250"/>
                        <a14:foregroundMark x1="36875" y1="76250" x2="36875" y2="73875"/>
                        <a14:foregroundMark x1="68125" y1="87375" x2="73125" y2="84375"/>
                        <a14:foregroundMark x1="69000" y1="86750" x2="73125" y2="85625"/>
                        <a14:backgroundMark x1="38000" y1="91875" x2="31125" y2="91125"/>
                        <a14:backgroundMark x1="31125" y1="91125" x2="26125" y2="89125"/>
                      </a14:backgroundRemoval>
                    </a14:imgEffect>
                  </a14:imgLayer>
                </a14:imgProps>
              </a:ext>
            </a:extLst>
          </a:blip>
          <a:stretch>
            <a:fillRect/>
          </a:stretch>
        </p:blipFill>
        <p:spPr>
          <a:xfrm>
            <a:off x="-297603" y="-167658"/>
            <a:ext cx="3989762" cy="3989762"/>
          </a:xfrm>
          <a:prstGeom prst="rect">
            <a:avLst/>
          </a:prstGeom>
        </p:spPr>
      </p:pic>
      <p:sp>
        <p:nvSpPr>
          <p:cNvPr id="7" name="TextBox 6">
            <a:extLst>
              <a:ext uri="{FF2B5EF4-FFF2-40B4-BE49-F238E27FC236}">
                <a16:creationId xmlns:a16="http://schemas.microsoft.com/office/drawing/2014/main" id="{A5682DE8-E912-CC41-ADEE-A38E095A329D}"/>
              </a:ext>
            </a:extLst>
          </p:cNvPr>
          <p:cNvSpPr txBox="1"/>
          <p:nvPr/>
        </p:nvSpPr>
        <p:spPr>
          <a:xfrm>
            <a:off x="691453" y="3616036"/>
            <a:ext cx="1697901" cy="369332"/>
          </a:xfrm>
          <a:prstGeom prst="rect">
            <a:avLst/>
          </a:prstGeom>
          <a:noFill/>
        </p:spPr>
        <p:txBody>
          <a:bodyPr wrap="none" rtlCol="0">
            <a:spAutoFit/>
          </a:bodyPr>
          <a:lstStyle/>
          <a:p>
            <a:r>
              <a:rPr lang="en-US"/>
              <a:t>Filament Dryer</a:t>
            </a:r>
          </a:p>
        </p:txBody>
      </p:sp>
      <p:pic>
        <p:nvPicPr>
          <p:cNvPr id="8" name="Picture 7">
            <a:extLst>
              <a:ext uri="{FF2B5EF4-FFF2-40B4-BE49-F238E27FC236}">
                <a16:creationId xmlns:a16="http://schemas.microsoft.com/office/drawing/2014/main" id="{F771B6E9-3201-D845-909E-811192EB492D}"/>
              </a:ext>
            </a:extLst>
          </p:cNvPr>
          <p:cNvPicPr>
            <a:picLocks noChangeAspect="1"/>
          </p:cNvPicPr>
          <p:nvPr/>
        </p:nvPicPr>
        <p:blipFill>
          <a:blip r:embed="rId5"/>
          <a:stretch>
            <a:fillRect/>
          </a:stretch>
        </p:blipFill>
        <p:spPr>
          <a:xfrm>
            <a:off x="9459504" y="1863675"/>
            <a:ext cx="2422854" cy="2422854"/>
          </a:xfrm>
          <a:prstGeom prst="rect">
            <a:avLst/>
          </a:prstGeom>
        </p:spPr>
      </p:pic>
      <p:sp>
        <p:nvSpPr>
          <p:cNvPr id="9" name="TextBox 8">
            <a:extLst>
              <a:ext uri="{FF2B5EF4-FFF2-40B4-BE49-F238E27FC236}">
                <a16:creationId xmlns:a16="http://schemas.microsoft.com/office/drawing/2014/main" id="{C6EDD203-DA1C-5D4A-A461-2879CF138D93}"/>
              </a:ext>
            </a:extLst>
          </p:cNvPr>
          <p:cNvSpPr txBox="1"/>
          <p:nvPr/>
        </p:nvSpPr>
        <p:spPr>
          <a:xfrm>
            <a:off x="9704721" y="4475398"/>
            <a:ext cx="2031325" cy="369332"/>
          </a:xfrm>
          <a:prstGeom prst="rect">
            <a:avLst/>
          </a:prstGeom>
          <a:noFill/>
        </p:spPr>
        <p:txBody>
          <a:bodyPr wrap="none" rtlCol="0">
            <a:spAutoFit/>
          </a:bodyPr>
          <a:lstStyle/>
          <a:p>
            <a:r>
              <a:rPr lang="en-US"/>
              <a:t>White Spray Paint</a:t>
            </a:r>
          </a:p>
        </p:txBody>
      </p:sp>
      <p:pic>
        <p:nvPicPr>
          <p:cNvPr id="10" name="Picture 9">
            <a:extLst>
              <a:ext uri="{FF2B5EF4-FFF2-40B4-BE49-F238E27FC236}">
                <a16:creationId xmlns:a16="http://schemas.microsoft.com/office/drawing/2014/main" id="{3EA6DE84-3F50-2E40-B8AA-8A377F54348A}"/>
              </a:ext>
            </a:extLst>
          </p:cNvPr>
          <p:cNvPicPr>
            <a:picLocks noChangeAspect="1"/>
          </p:cNvPicPr>
          <p:nvPr/>
        </p:nvPicPr>
        <p:blipFill>
          <a:blip r:embed="rId6"/>
          <a:stretch>
            <a:fillRect/>
          </a:stretch>
        </p:blipFill>
        <p:spPr>
          <a:xfrm>
            <a:off x="6243280" y="1136130"/>
            <a:ext cx="3028567" cy="2422853"/>
          </a:xfrm>
          <a:prstGeom prst="rect">
            <a:avLst/>
          </a:prstGeom>
        </p:spPr>
      </p:pic>
      <p:sp>
        <p:nvSpPr>
          <p:cNvPr id="11" name="TextBox 10">
            <a:extLst>
              <a:ext uri="{FF2B5EF4-FFF2-40B4-BE49-F238E27FC236}">
                <a16:creationId xmlns:a16="http://schemas.microsoft.com/office/drawing/2014/main" id="{2E933C97-24FA-F24E-8F86-DA3C6E5D3751}"/>
              </a:ext>
            </a:extLst>
          </p:cNvPr>
          <p:cNvSpPr txBox="1"/>
          <p:nvPr/>
        </p:nvSpPr>
        <p:spPr>
          <a:xfrm>
            <a:off x="6443245" y="3431370"/>
            <a:ext cx="2646878" cy="369332"/>
          </a:xfrm>
          <a:prstGeom prst="rect">
            <a:avLst/>
          </a:prstGeom>
          <a:noFill/>
        </p:spPr>
        <p:txBody>
          <a:bodyPr wrap="none" rtlCol="0">
            <a:spAutoFit/>
          </a:bodyPr>
          <a:lstStyle/>
          <a:p>
            <a:r>
              <a:rPr lang="en-US"/>
              <a:t>16x10 3 Blade Propeller</a:t>
            </a:r>
          </a:p>
        </p:txBody>
      </p:sp>
      <p:sp>
        <p:nvSpPr>
          <p:cNvPr id="14" name="TextBox 13">
            <a:extLst>
              <a:ext uri="{FF2B5EF4-FFF2-40B4-BE49-F238E27FC236}">
                <a16:creationId xmlns:a16="http://schemas.microsoft.com/office/drawing/2014/main" id="{77607173-1F01-9846-BEBF-DBE1866E8CEE}"/>
              </a:ext>
            </a:extLst>
          </p:cNvPr>
          <p:cNvSpPr txBox="1"/>
          <p:nvPr/>
        </p:nvSpPr>
        <p:spPr>
          <a:xfrm>
            <a:off x="3541589" y="4475398"/>
            <a:ext cx="1937390" cy="369332"/>
          </a:xfrm>
          <a:prstGeom prst="rect">
            <a:avLst/>
          </a:prstGeom>
          <a:noFill/>
        </p:spPr>
        <p:txBody>
          <a:bodyPr wrap="none" rtlCol="0">
            <a:spAutoFit/>
          </a:bodyPr>
          <a:lstStyle/>
          <a:p>
            <a:r>
              <a:rPr lang="en-US"/>
              <a:t>2 USB Webcams</a:t>
            </a:r>
          </a:p>
        </p:txBody>
      </p:sp>
      <p:pic>
        <p:nvPicPr>
          <p:cNvPr id="1026" name="Picture 2" descr="ASUS Webcam C3｜Streaming Kits｜ASUS Global">
            <a:extLst>
              <a:ext uri="{FF2B5EF4-FFF2-40B4-BE49-F238E27FC236}">
                <a16:creationId xmlns:a16="http://schemas.microsoft.com/office/drawing/2014/main" id="{A317949C-5A5B-4658-B899-C496A59D2D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1770" y="2280486"/>
            <a:ext cx="2297028" cy="2297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0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93403A-C2C7-4A9C-9BD1-B8346AF63F13}"/>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16</a:t>
            </a:fld>
            <a:endParaRPr lang="en-US"/>
          </a:p>
        </p:txBody>
      </p:sp>
      <p:sp>
        <p:nvSpPr>
          <p:cNvPr id="15" name="Content Placeholder 5">
            <a:extLst>
              <a:ext uri="{FF2B5EF4-FFF2-40B4-BE49-F238E27FC236}">
                <a16:creationId xmlns:a16="http://schemas.microsoft.com/office/drawing/2014/main" id="{A8F095D6-D2F3-46A7-9AF7-0526D050A569}"/>
              </a:ext>
            </a:extLst>
          </p:cNvPr>
          <p:cNvSpPr>
            <a:spLocks noGrp="1"/>
          </p:cNvSpPr>
          <p:nvPr>
            <p:ph sz="quarter" idx="26"/>
          </p:nvPr>
        </p:nvSpPr>
        <p:spPr>
          <a:xfrm>
            <a:off x="10363200" y="5611399"/>
            <a:ext cx="1828800" cy="310896"/>
          </a:xfrm>
        </p:spPr>
        <p:txBody>
          <a:bodyPr vert="horz" lIns="91440" tIns="45720" rIns="91440" bIns="45720" rtlCol="0" anchor="t">
            <a:noAutofit/>
          </a:bodyPr>
          <a:lstStyle/>
          <a:p>
            <a:r>
              <a:rPr lang="en-US">
                <a:latin typeface="Arial"/>
                <a:cs typeface="Arial"/>
              </a:rPr>
              <a:t>David Jay</a:t>
            </a:r>
            <a:endParaRPr lang="en-US"/>
          </a:p>
        </p:txBody>
      </p:sp>
      <p:sp>
        <p:nvSpPr>
          <p:cNvPr id="18" name="TextBox 19">
            <a:extLst>
              <a:ext uri="{FF2B5EF4-FFF2-40B4-BE49-F238E27FC236}">
                <a16:creationId xmlns:a16="http://schemas.microsoft.com/office/drawing/2014/main" id="{D28E689C-EDE8-4777-8C21-5C6ABAE42D10}"/>
              </a:ext>
            </a:extLst>
          </p:cNvPr>
          <p:cNvSpPr txBox="1"/>
          <p:nvPr/>
        </p:nvSpPr>
        <p:spPr>
          <a:xfrm>
            <a:off x="2361247" y="849764"/>
            <a:ext cx="7458483" cy="460319"/>
          </a:xfrm>
          <a:prstGeom prst="rect">
            <a:avLst/>
          </a:prstGeom>
        </p:spPr>
        <p:txBody>
          <a:bodyPr lIns="0" tIns="0" rIns="0" bIns="0" rtlCol="0" anchor="t">
            <a:spAutoFit/>
          </a:bodyPr>
          <a:lstStyle/>
          <a:p>
            <a:pPr algn="ctr">
              <a:lnSpc>
                <a:spcPts val="3144"/>
              </a:lnSpc>
              <a:spcBef>
                <a:spcPct val="0"/>
              </a:spcBef>
            </a:pPr>
            <a:r>
              <a:rPr lang="en-US" sz="4800" spc="71">
                <a:solidFill>
                  <a:srgbClr val="1E3C58"/>
                </a:solidFill>
                <a:latin typeface="+mj-lt"/>
              </a:rPr>
              <a:t>References</a:t>
            </a:r>
          </a:p>
        </p:txBody>
      </p:sp>
      <p:sp>
        <p:nvSpPr>
          <p:cNvPr id="5" name="TextBox 4">
            <a:extLst>
              <a:ext uri="{FF2B5EF4-FFF2-40B4-BE49-F238E27FC236}">
                <a16:creationId xmlns:a16="http://schemas.microsoft.com/office/drawing/2014/main" id="{C538664B-38A9-BB4E-BC42-415DDF7B287F}"/>
              </a:ext>
            </a:extLst>
          </p:cNvPr>
          <p:cNvSpPr txBox="1"/>
          <p:nvPr/>
        </p:nvSpPr>
        <p:spPr>
          <a:xfrm>
            <a:off x="711392" y="1400464"/>
            <a:ext cx="10886593" cy="2893100"/>
          </a:xfrm>
          <a:prstGeom prst="rect">
            <a:avLst/>
          </a:prstGeom>
          <a:noFill/>
        </p:spPr>
        <p:txBody>
          <a:bodyPr wrap="square" lIns="91440" tIns="45720" rIns="91440" bIns="45720" rtlCol="0" anchor="t">
            <a:spAutoFit/>
          </a:bodyPr>
          <a:lstStyle/>
          <a:p>
            <a:r>
              <a:rPr lang="en-US" sz="1600" dirty="0"/>
              <a:t>Dr. McConomy, S. (2021). Customer Needs.</a:t>
            </a:r>
            <a:endParaRPr lang="en-US" sz="1600" dirty="0">
              <a:cs typeface="Arial"/>
            </a:endParaRPr>
          </a:p>
          <a:p>
            <a:br>
              <a:rPr lang="en-US" sz="1600" dirty="0"/>
            </a:br>
            <a:r>
              <a:rPr lang="en-US" sz="1600" dirty="0"/>
              <a:t>“2022 SAE Aero Design Rules.” </a:t>
            </a:r>
            <a:r>
              <a:rPr lang="en-US" sz="1600" i="1" dirty="0"/>
              <a:t>SAE Aero Design</a:t>
            </a:r>
            <a:r>
              <a:rPr lang="en-US" sz="1600" dirty="0"/>
              <a:t>, </a:t>
            </a:r>
            <a:r>
              <a:rPr lang="en-US" sz="1600" dirty="0" err="1"/>
              <a:t>www.saeaerodesign.com</a:t>
            </a:r>
            <a:r>
              <a:rPr lang="en-US" sz="1600" dirty="0"/>
              <a:t>/</a:t>
            </a:r>
            <a:r>
              <a:rPr lang="en-US" sz="1600" dirty="0" err="1"/>
              <a:t>cdsweb</a:t>
            </a:r>
            <a:r>
              <a:rPr lang="en-US" sz="1600" dirty="0"/>
              <a:t>/gen/</a:t>
            </a:r>
            <a:r>
              <a:rPr lang="en-US" sz="1600" dirty="0" err="1"/>
              <a:t>DocumentResources.aspx</a:t>
            </a:r>
            <a:r>
              <a:rPr lang="en-US" sz="1600" dirty="0"/>
              <a:t>. </a:t>
            </a:r>
            <a:endParaRPr lang="en-US" sz="1600" dirty="0">
              <a:cs typeface="Arial"/>
            </a:endParaRPr>
          </a:p>
          <a:p>
            <a:endParaRPr lang="en-US" sz="1600" dirty="0">
              <a:cs typeface="Arial"/>
            </a:endParaRPr>
          </a:p>
          <a:p>
            <a:r>
              <a:rPr lang="en-US" sz="1600" dirty="0">
                <a:ea typeface="+mn-lt"/>
                <a:cs typeface="+mn-lt"/>
              </a:rPr>
              <a:t>Raymer, D. P. (1992). </a:t>
            </a:r>
            <a:r>
              <a:rPr lang="en-US" sz="1600" i="1" dirty="0">
                <a:ea typeface="+mn-lt"/>
                <a:cs typeface="+mn-lt"/>
              </a:rPr>
              <a:t>Aircraft design: A conceptual approach</a:t>
            </a:r>
            <a:r>
              <a:rPr lang="en-US" sz="1600" dirty="0">
                <a:ea typeface="+mn-lt"/>
                <a:cs typeface="+mn-lt"/>
              </a:rPr>
              <a:t>. </a:t>
            </a:r>
          </a:p>
          <a:p>
            <a:endParaRPr lang="en-US" sz="1600" dirty="0">
              <a:ea typeface="+mn-lt"/>
              <a:cs typeface="+mn-lt"/>
            </a:endParaRPr>
          </a:p>
          <a:p>
            <a:r>
              <a:rPr lang="en-US" sz="1600" dirty="0">
                <a:hlinkClick r:id="rId2"/>
              </a:rPr>
              <a:t>https://www.cnckitchen.com/blog/colorfabb-lw-pla-testing-foaming-pla</a:t>
            </a:r>
            <a:r>
              <a:rPr lang="en-US" sz="1600"/>
              <a:t> (CITE ME) </a:t>
            </a:r>
            <a:endParaRPr lang="en-US" sz="1600" dirty="0"/>
          </a:p>
          <a:p>
            <a:r>
              <a:rPr lang="en-US" sz="1600" dirty="0">
                <a:ea typeface="+mn-lt"/>
                <a:cs typeface="+mn-lt"/>
              </a:rPr>
              <a:t> </a:t>
            </a:r>
          </a:p>
          <a:p>
            <a:endParaRPr lang="en-US" sz="1600" dirty="0">
              <a:ea typeface="+mn-lt"/>
              <a:cs typeface="+mn-lt"/>
            </a:endParaRPr>
          </a:p>
          <a:p>
            <a:endParaRPr lang="en-US" dirty="0">
              <a:cs typeface="Arial" panose="020B0604020202020204"/>
            </a:endParaRPr>
          </a:p>
          <a:p>
            <a:endParaRPr lang="en-US" dirty="0">
              <a:cs typeface="Arial" panose="020B0604020202020204"/>
            </a:endParaRPr>
          </a:p>
        </p:txBody>
      </p:sp>
    </p:spTree>
    <p:extLst>
      <p:ext uri="{BB962C8B-B14F-4D97-AF65-F5344CB8AC3E}">
        <p14:creationId xmlns:p14="http://schemas.microsoft.com/office/powerpoint/2010/main" val="298025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5DADE-C5E6-44A8-9659-3741FC9A5BD4}"/>
              </a:ext>
            </a:extLst>
          </p:cNvPr>
          <p:cNvSpPr>
            <a:spLocks noGrp="1"/>
          </p:cNvSpPr>
          <p:nvPr>
            <p:ph type="title"/>
          </p:nvPr>
        </p:nvSpPr>
        <p:spPr>
          <a:ln>
            <a:noFill/>
          </a:ln>
        </p:spPr>
        <p:txBody>
          <a:bodyPr/>
          <a:lstStyle/>
          <a:p>
            <a:r>
              <a:rPr lang="en-US"/>
              <a:t>TEAM 508 COLORS</a:t>
            </a:r>
          </a:p>
        </p:txBody>
      </p:sp>
      <p:grpSp>
        <p:nvGrpSpPr>
          <p:cNvPr id="63" name="Group 62">
            <a:extLst>
              <a:ext uri="{FF2B5EF4-FFF2-40B4-BE49-F238E27FC236}">
                <a16:creationId xmlns:a16="http://schemas.microsoft.com/office/drawing/2014/main" id="{1D2272F8-777E-46EA-B1DE-537D539D8186}"/>
              </a:ext>
            </a:extLst>
          </p:cNvPr>
          <p:cNvGrpSpPr/>
          <p:nvPr/>
        </p:nvGrpSpPr>
        <p:grpSpPr>
          <a:xfrm>
            <a:off x="644258" y="1362076"/>
            <a:ext cx="11016025" cy="4361854"/>
            <a:chOff x="644258" y="1362076"/>
            <a:chExt cx="11016025" cy="4361854"/>
          </a:xfrm>
        </p:grpSpPr>
        <p:grpSp>
          <p:nvGrpSpPr>
            <p:cNvPr id="61" name="Group 60">
              <a:extLst>
                <a:ext uri="{FF2B5EF4-FFF2-40B4-BE49-F238E27FC236}">
                  <a16:creationId xmlns:a16="http://schemas.microsoft.com/office/drawing/2014/main" id="{276F038A-316B-41B0-9818-B70F3F8E7DFF}"/>
                </a:ext>
              </a:extLst>
            </p:cNvPr>
            <p:cNvGrpSpPr/>
            <p:nvPr/>
          </p:nvGrpSpPr>
          <p:grpSpPr>
            <a:xfrm>
              <a:off x="644258" y="1362076"/>
              <a:ext cx="5505222" cy="4361854"/>
              <a:chOff x="644258" y="1362076"/>
              <a:chExt cx="5505222" cy="4361854"/>
            </a:xfrm>
          </p:grpSpPr>
          <p:grpSp>
            <p:nvGrpSpPr>
              <p:cNvPr id="58" name="Group 57">
                <a:extLst>
                  <a:ext uri="{FF2B5EF4-FFF2-40B4-BE49-F238E27FC236}">
                    <a16:creationId xmlns:a16="http://schemas.microsoft.com/office/drawing/2014/main" id="{51B6679C-2515-4112-8B52-DD081B669B83}"/>
                  </a:ext>
                </a:extLst>
              </p:cNvPr>
              <p:cNvGrpSpPr/>
              <p:nvPr/>
            </p:nvGrpSpPr>
            <p:grpSpPr>
              <a:xfrm>
                <a:off x="3631051" y="1362076"/>
                <a:ext cx="2518429" cy="4361854"/>
                <a:chOff x="3513676" y="1362076"/>
                <a:chExt cx="2518429" cy="4361854"/>
              </a:xfrm>
            </p:grpSpPr>
            <p:grpSp>
              <p:nvGrpSpPr>
                <p:cNvPr id="30" name="Group 29">
                  <a:extLst>
                    <a:ext uri="{FF2B5EF4-FFF2-40B4-BE49-F238E27FC236}">
                      <a16:creationId xmlns:a16="http://schemas.microsoft.com/office/drawing/2014/main" id="{2DA2D957-A3AB-4BBF-9906-6E38C746DAC4}"/>
                    </a:ext>
                  </a:extLst>
                </p:cNvPr>
                <p:cNvGrpSpPr/>
                <p:nvPr/>
              </p:nvGrpSpPr>
              <p:grpSpPr>
                <a:xfrm>
                  <a:off x="3513676" y="4347865"/>
                  <a:ext cx="2508811" cy="1376065"/>
                  <a:chOff x="3006671" y="3697398"/>
                  <a:chExt cx="2508811" cy="1376065"/>
                </a:xfrm>
              </p:grpSpPr>
              <p:sp>
                <p:nvSpPr>
                  <p:cNvPr id="31" name="Rectangle 30">
                    <a:extLst>
                      <a:ext uri="{FF2B5EF4-FFF2-40B4-BE49-F238E27FC236}">
                        <a16:creationId xmlns:a16="http://schemas.microsoft.com/office/drawing/2014/main" id="{CF07FEE4-E374-4DF2-91EF-2236DBCD0855}"/>
                      </a:ext>
                    </a:extLst>
                  </p:cNvPr>
                  <p:cNvSpPr/>
                  <p:nvPr/>
                </p:nvSpPr>
                <p:spPr>
                  <a:xfrm>
                    <a:off x="3006671" y="3697398"/>
                    <a:ext cx="914400" cy="914400"/>
                  </a:xfrm>
                  <a:prstGeom prst="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Accent6</a:t>
                    </a:r>
                  </a:p>
                </p:txBody>
              </p:sp>
              <p:sp>
                <p:nvSpPr>
                  <p:cNvPr id="32" name="TextBox 31">
                    <a:extLst>
                      <a:ext uri="{FF2B5EF4-FFF2-40B4-BE49-F238E27FC236}">
                        <a16:creationId xmlns:a16="http://schemas.microsoft.com/office/drawing/2014/main" id="{473F47E2-C84F-4E02-B0F0-DFE73D88BF15}"/>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2299 C</a:t>
                    </a:r>
                  </a:p>
                </p:txBody>
              </p:sp>
              <p:sp>
                <p:nvSpPr>
                  <p:cNvPr id="33" name="TextBox 32">
                    <a:extLst>
                      <a:ext uri="{FF2B5EF4-FFF2-40B4-BE49-F238E27FC236}">
                        <a16:creationId xmlns:a16="http://schemas.microsoft.com/office/drawing/2014/main" id="{5B3ED10C-4884-4F85-AECF-BCF8974457DC}"/>
                      </a:ext>
                    </a:extLst>
                  </p:cNvPr>
                  <p:cNvSpPr txBox="1"/>
                  <p:nvPr/>
                </p:nvSpPr>
                <p:spPr>
                  <a:xfrm>
                    <a:off x="3921071" y="3697398"/>
                    <a:ext cx="1594411" cy="1015663"/>
                  </a:xfrm>
                  <a:prstGeom prst="rect">
                    <a:avLst/>
                  </a:prstGeom>
                  <a:noFill/>
                  <a:ln>
                    <a:noFill/>
                  </a:ln>
                </p:spPr>
                <p:txBody>
                  <a:bodyPr wrap="none" rtlCol="0">
                    <a:spAutoFit/>
                  </a:bodyPr>
                  <a:lstStyle/>
                  <a:p>
                    <a:r>
                      <a:rPr lang="en-US" sz="1200"/>
                      <a:t>2299 C</a:t>
                    </a:r>
                  </a:p>
                  <a:p>
                    <a:r>
                      <a:rPr lang="en-US" sz="1200"/>
                      <a:t>Color Values:</a:t>
                    </a:r>
                  </a:p>
                  <a:p>
                    <a:r>
                      <a:rPr lang="en-US" sz="1200"/>
                      <a:t>RGB 164 210 51</a:t>
                    </a:r>
                  </a:p>
                  <a:p>
                    <a:r>
                      <a:rPr lang="en-US" sz="1200"/>
                      <a:t>Hex/HTML #A4D233</a:t>
                    </a:r>
                  </a:p>
                  <a:p>
                    <a:r>
                      <a:rPr lang="en-US" sz="1200"/>
                      <a:t>CMYK 41 0 84 0</a:t>
                    </a:r>
                  </a:p>
                </p:txBody>
              </p:sp>
            </p:grpSp>
            <p:grpSp>
              <p:nvGrpSpPr>
                <p:cNvPr id="34" name="Group 33">
                  <a:extLst>
                    <a:ext uri="{FF2B5EF4-FFF2-40B4-BE49-F238E27FC236}">
                      <a16:creationId xmlns:a16="http://schemas.microsoft.com/office/drawing/2014/main" id="{0F037D89-66A2-4ACC-BFEF-0B38B0A4EDF8}"/>
                    </a:ext>
                  </a:extLst>
                </p:cNvPr>
                <p:cNvGrpSpPr/>
                <p:nvPr/>
              </p:nvGrpSpPr>
              <p:grpSpPr>
                <a:xfrm>
                  <a:off x="3513676" y="2854970"/>
                  <a:ext cx="2359924" cy="1376065"/>
                  <a:chOff x="3006671" y="3697398"/>
                  <a:chExt cx="2359924" cy="1376065"/>
                </a:xfrm>
              </p:grpSpPr>
              <p:sp>
                <p:nvSpPr>
                  <p:cNvPr id="35" name="Rectangle 34">
                    <a:extLst>
                      <a:ext uri="{FF2B5EF4-FFF2-40B4-BE49-F238E27FC236}">
                        <a16:creationId xmlns:a16="http://schemas.microsoft.com/office/drawing/2014/main" id="{440A7C94-E2FE-4FAA-B5EA-528BCB69FCEE}"/>
                      </a:ext>
                    </a:extLst>
                  </p:cNvPr>
                  <p:cNvSpPr/>
                  <p:nvPr/>
                </p:nvSpPr>
                <p:spPr>
                  <a:xfrm>
                    <a:off x="3006671" y="3697398"/>
                    <a:ext cx="9144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Accent5</a:t>
                    </a:r>
                  </a:p>
                </p:txBody>
              </p:sp>
              <p:sp>
                <p:nvSpPr>
                  <p:cNvPr id="36" name="TextBox 35">
                    <a:extLst>
                      <a:ext uri="{FF2B5EF4-FFF2-40B4-BE49-F238E27FC236}">
                        <a16:creationId xmlns:a16="http://schemas.microsoft.com/office/drawing/2014/main" id="{E764BC5A-B839-4CAE-800A-D126B27312D3}"/>
                      </a:ext>
                    </a:extLst>
                  </p:cNvPr>
                  <p:cNvSpPr txBox="1"/>
                  <p:nvPr/>
                </p:nvSpPr>
                <p:spPr>
                  <a:xfrm>
                    <a:off x="3006671" y="4611798"/>
                    <a:ext cx="702628" cy="461665"/>
                  </a:xfrm>
                  <a:prstGeom prst="rect">
                    <a:avLst/>
                  </a:prstGeom>
                  <a:noFill/>
                  <a:ln>
                    <a:noFill/>
                  </a:ln>
                </p:spPr>
                <p:txBody>
                  <a:bodyPr wrap="none" rtlCol="0">
                    <a:spAutoFit/>
                  </a:bodyPr>
                  <a:lstStyle/>
                  <a:p>
                    <a:r>
                      <a:rPr lang="en-US" sz="1200"/>
                      <a:t>Pantone</a:t>
                    </a:r>
                  </a:p>
                  <a:p>
                    <a:r>
                      <a:rPr lang="en-US" sz="1200"/>
                      <a:t>7535 C</a:t>
                    </a:r>
                  </a:p>
                </p:txBody>
              </p:sp>
              <p:sp>
                <p:nvSpPr>
                  <p:cNvPr id="37" name="TextBox 36">
                    <a:extLst>
                      <a:ext uri="{FF2B5EF4-FFF2-40B4-BE49-F238E27FC236}">
                        <a16:creationId xmlns:a16="http://schemas.microsoft.com/office/drawing/2014/main" id="{EE10EB8C-E2AB-410E-940F-AB830A4874B2}"/>
                      </a:ext>
                    </a:extLst>
                  </p:cNvPr>
                  <p:cNvSpPr txBox="1"/>
                  <p:nvPr/>
                </p:nvSpPr>
                <p:spPr>
                  <a:xfrm>
                    <a:off x="3921071" y="3697398"/>
                    <a:ext cx="1445524" cy="1015663"/>
                  </a:xfrm>
                  <a:prstGeom prst="rect">
                    <a:avLst/>
                  </a:prstGeom>
                  <a:noFill/>
                  <a:ln>
                    <a:noFill/>
                  </a:ln>
                </p:spPr>
                <p:txBody>
                  <a:bodyPr wrap="none" rtlCol="0">
                    <a:spAutoFit/>
                  </a:bodyPr>
                  <a:lstStyle/>
                  <a:p>
                    <a:r>
                      <a:rPr lang="en-US" sz="1200"/>
                      <a:t>7535 C</a:t>
                    </a:r>
                  </a:p>
                  <a:p>
                    <a:r>
                      <a:rPr lang="en-US" sz="1200"/>
                      <a:t>Color Values:</a:t>
                    </a:r>
                  </a:p>
                  <a:p>
                    <a:r>
                      <a:rPr lang="en-US" sz="1200"/>
                      <a:t>RGB 183 176 156</a:t>
                    </a:r>
                  </a:p>
                  <a:p>
                    <a:r>
                      <a:rPr lang="en-US" sz="1200"/>
                      <a:t>Hex/HTML #B7B09C</a:t>
                    </a:r>
                  </a:p>
                  <a:p>
                    <a:r>
                      <a:rPr lang="en-US" sz="1200"/>
                      <a:t>CMYK 10 11 23 19</a:t>
                    </a:r>
                  </a:p>
                </p:txBody>
              </p:sp>
            </p:grpSp>
            <p:grpSp>
              <p:nvGrpSpPr>
                <p:cNvPr id="22" name="Group 21">
                  <a:extLst>
                    <a:ext uri="{FF2B5EF4-FFF2-40B4-BE49-F238E27FC236}">
                      <a16:creationId xmlns:a16="http://schemas.microsoft.com/office/drawing/2014/main" id="{0CB873F3-7053-4FA8-8E89-C29C65E4F95F}"/>
                    </a:ext>
                  </a:extLst>
                </p:cNvPr>
                <p:cNvGrpSpPr/>
                <p:nvPr/>
              </p:nvGrpSpPr>
              <p:grpSpPr>
                <a:xfrm>
                  <a:off x="3513676" y="1362076"/>
                  <a:ext cx="2518429" cy="1376065"/>
                  <a:chOff x="3006671" y="3697398"/>
                  <a:chExt cx="2518429" cy="1376065"/>
                </a:xfrm>
              </p:grpSpPr>
              <p:sp>
                <p:nvSpPr>
                  <p:cNvPr id="23" name="Rectangle 22">
                    <a:extLst>
                      <a:ext uri="{FF2B5EF4-FFF2-40B4-BE49-F238E27FC236}">
                        <a16:creationId xmlns:a16="http://schemas.microsoft.com/office/drawing/2014/main" id="{B685FF96-3B1D-4998-AC3B-AA04B5D9058B}"/>
                      </a:ext>
                    </a:extLst>
                  </p:cNvPr>
                  <p:cNvSpPr/>
                  <p:nvPr/>
                </p:nvSpPr>
                <p:spPr>
                  <a:xfrm>
                    <a:off x="3006671" y="3697398"/>
                    <a:ext cx="914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Accent4</a:t>
                    </a:r>
                  </a:p>
                </p:txBody>
              </p:sp>
              <p:sp>
                <p:nvSpPr>
                  <p:cNvPr id="24" name="TextBox 23">
                    <a:extLst>
                      <a:ext uri="{FF2B5EF4-FFF2-40B4-BE49-F238E27FC236}">
                        <a16:creationId xmlns:a16="http://schemas.microsoft.com/office/drawing/2014/main" id="{F507A4B7-373C-472A-BA50-205D7FD3AAB6}"/>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2239 C</a:t>
                    </a:r>
                  </a:p>
                </p:txBody>
              </p:sp>
              <p:sp>
                <p:nvSpPr>
                  <p:cNvPr id="25" name="TextBox 24">
                    <a:extLst>
                      <a:ext uri="{FF2B5EF4-FFF2-40B4-BE49-F238E27FC236}">
                        <a16:creationId xmlns:a16="http://schemas.microsoft.com/office/drawing/2014/main" id="{D60477B1-3F28-4C4D-A24C-B6691E303293}"/>
                      </a:ext>
                    </a:extLst>
                  </p:cNvPr>
                  <p:cNvSpPr txBox="1"/>
                  <p:nvPr/>
                </p:nvSpPr>
                <p:spPr>
                  <a:xfrm>
                    <a:off x="3921071" y="3697398"/>
                    <a:ext cx="1604029" cy="1015663"/>
                  </a:xfrm>
                  <a:prstGeom prst="rect">
                    <a:avLst/>
                  </a:prstGeom>
                  <a:noFill/>
                  <a:ln>
                    <a:noFill/>
                  </a:ln>
                </p:spPr>
                <p:txBody>
                  <a:bodyPr wrap="none" rtlCol="0">
                    <a:spAutoFit/>
                  </a:bodyPr>
                  <a:lstStyle/>
                  <a:p>
                    <a:r>
                      <a:rPr lang="en-US" sz="1200"/>
                      <a:t>2239 C</a:t>
                    </a:r>
                  </a:p>
                  <a:p>
                    <a:r>
                      <a:rPr lang="en-US" sz="1200"/>
                      <a:t>Color Values:</a:t>
                    </a:r>
                  </a:p>
                  <a:p>
                    <a:r>
                      <a:rPr lang="en-US" sz="1200"/>
                      <a:t>RGB 0 207 180</a:t>
                    </a:r>
                  </a:p>
                  <a:p>
                    <a:r>
                      <a:rPr lang="en-US" sz="1200"/>
                      <a:t>Hex/HTML #00CFB4</a:t>
                    </a:r>
                  </a:p>
                  <a:p>
                    <a:r>
                      <a:rPr lang="en-US" sz="1200"/>
                      <a:t>CMYK 59 0 39 0</a:t>
                    </a:r>
                  </a:p>
                </p:txBody>
              </p:sp>
            </p:grpSp>
          </p:grpSp>
          <p:grpSp>
            <p:nvGrpSpPr>
              <p:cNvPr id="11" name="Group 10">
                <a:extLst>
                  <a:ext uri="{FF2B5EF4-FFF2-40B4-BE49-F238E27FC236}">
                    <a16:creationId xmlns:a16="http://schemas.microsoft.com/office/drawing/2014/main" id="{9A96BF6A-B70A-4532-B25B-1EB6D38D530F}"/>
                  </a:ext>
                </a:extLst>
              </p:cNvPr>
              <p:cNvGrpSpPr/>
              <p:nvPr/>
            </p:nvGrpSpPr>
            <p:grpSpPr>
              <a:xfrm>
                <a:off x="644258" y="1362076"/>
                <a:ext cx="2554446" cy="4361854"/>
                <a:chOff x="644258" y="1362076"/>
                <a:chExt cx="2554446" cy="4361854"/>
              </a:xfrm>
            </p:grpSpPr>
            <p:grpSp>
              <p:nvGrpSpPr>
                <p:cNvPr id="7" name="Group 6">
                  <a:extLst>
                    <a:ext uri="{FF2B5EF4-FFF2-40B4-BE49-F238E27FC236}">
                      <a16:creationId xmlns:a16="http://schemas.microsoft.com/office/drawing/2014/main" id="{B431BDF4-5AC6-475B-83FA-0441EA7EC9D3}"/>
                    </a:ext>
                  </a:extLst>
                </p:cNvPr>
                <p:cNvGrpSpPr/>
                <p:nvPr/>
              </p:nvGrpSpPr>
              <p:grpSpPr>
                <a:xfrm>
                  <a:off x="644258" y="4347865"/>
                  <a:ext cx="2500796" cy="1376065"/>
                  <a:chOff x="3560048" y="1440560"/>
                  <a:chExt cx="2500796" cy="1376065"/>
                </a:xfrm>
              </p:grpSpPr>
              <p:sp>
                <p:nvSpPr>
                  <p:cNvPr id="13" name="Rectangle 12">
                    <a:extLst>
                      <a:ext uri="{FF2B5EF4-FFF2-40B4-BE49-F238E27FC236}">
                        <a16:creationId xmlns:a16="http://schemas.microsoft.com/office/drawing/2014/main" id="{3423081E-8D77-4D99-8743-D64BF6F2C16E}"/>
                      </a:ext>
                    </a:extLst>
                  </p:cNvPr>
                  <p:cNvSpPr/>
                  <p:nvPr/>
                </p:nvSpPr>
                <p:spPr>
                  <a:xfrm>
                    <a:off x="3560048" y="1440560"/>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Accent3</a:t>
                    </a:r>
                  </a:p>
                </p:txBody>
              </p:sp>
              <p:sp>
                <p:nvSpPr>
                  <p:cNvPr id="15" name="TextBox 14">
                    <a:extLst>
                      <a:ext uri="{FF2B5EF4-FFF2-40B4-BE49-F238E27FC236}">
                        <a16:creationId xmlns:a16="http://schemas.microsoft.com/office/drawing/2014/main" id="{FE8D1400-A2BC-4DF1-AC25-344042BB3060}"/>
                      </a:ext>
                    </a:extLst>
                  </p:cNvPr>
                  <p:cNvSpPr txBox="1"/>
                  <p:nvPr/>
                </p:nvSpPr>
                <p:spPr>
                  <a:xfrm>
                    <a:off x="3560048" y="2354960"/>
                    <a:ext cx="755335" cy="461665"/>
                  </a:xfrm>
                  <a:prstGeom prst="rect">
                    <a:avLst/>
                  </a:prstGeom>
                  <a:noFill/>
                  <a:ln>
                    <a:noFill/>
                  </a:ln>
                </p:spPr>
                <p:txBody>
                  <a:bodyPr wrap="none" rtlCol="0">
                    <a:spAutoFit/>
                  </a:bodyPr>
                  <a:lstStyle/>
                  <a:p>
                    <a:r>
                      <a:rPr lang="en-US" sz="1200"/>
                      <a:t>Pantone</a:t>
                    </a:r>
                  </a:p>
                  <a:p>
                    <a:r>
                      <a:rPr lang="en-US" sz="1200"/>
                      <a:t>1788 C</a:t>
                    </a:r>
                  </a:p>
                </p:txBody>
              </p:sp>
              <p:sp>
                <p:nvSpPr>
                  <p:cNvPr id="16" name="TextBox 15">
                    <a:extLst>
                      <a:ext uri="{FF2B5EF4-FFF2-40B4-BE49-F238E27FC236}">
                        <a16:creationId xmlns:a16="http://schemas.microsoft.com/office/drawing/2014/main" id="{2904EF68-C9C7-4E2B-9BF5-E30B244248D5}"/>
                      </a:ext>
                    </a:extLst>
                  </p:cNvPr>
                  <p:cNvSpPr txBox="1"/>
                  <p:nvPr/>
                </p:nvSpPr>
                <p:spPr>
                  <a:xfrm>
                    <a:off x="4474448" y="1440560"/>
                    <a:ext cx="1586396" cy="1015663"/>
                  </a:xfrm>
                  <a:prstGeom prst="rect">
                    <a:avLst/>
                  </a:prstGeom>
                  <a:noFill/>
                  <a:ln>
                    <a:noFill/>
                  </a:ln>
                </p:spPr>
                <p:txBody>
                  <a:bodyPr wrap="none" rtlCol="0">
                    <a:spAutoFit/>
                  </a:bodyPr>
                  <a:lstStyle/>
                  <a:p>
                    <a:r>
                      <a:rPr lang="en-US" sz="1200"/>
                      <a:t>1788 C</a:t>
                    </a:r>
                  </a:p>
                  <a:p>
                    <a:r>
                      <a:rPr lang="en-US" sz="1200"/>
                      <a:t>Color Values:</a:t>
                    </a:r>
                  </a:p>
                  <a:p>
                    <a:r>
                      <a:rPr lang="en-US" sz="1200"/>
                      <a:t>RGB 238 39 55</a:t>
                    </a:r>
                  </a:p>
                  <a:p>
                    <a:r>
                      <a:rPr lang="en-US" sz="1200"/>
                      <a:t>Hex/HTML #EE2737</a:t>
                    </a:r>
                  </a:p>
                  <a:p>
                    <a:r>
                      <a:rPr lang="en-US" sz="1200"/>
                      <a:t>CMYK 0 88 82 0</a:t>
                    </a:r>
                  </a:p>
                </p:txBody>
              </p:sp>
            </p:grpSp>
            <p:grpSp>
              <p:nvGrpSpPr>
                <p:cNvPr id="6" name="Group 5">
                  <a:extLst>
                    <a:ext uri="{FF2B5EF4-FFF2-40B4-BE49-F238E27FC236}">
                      <a16:creationId xmlns:a16="http://schemas.microsoft.com/office/drawing/2014/main" id="{1989EB16-4418-489B-95FC-BE47DE4E6508}"/>
                    </a:ext>
                  </a:extLst>
                </p:cNvPr>
                <p:cNvGrpSpPr/>
                <p:nvPr/>
              </p:nvGrpSpPr>
              <p:grpSpPr>
                <a:xfrm>
                  <a:off x="644258" y="2854970"/>
                  <a:ext cx="2554446" cy="1376065"/>
                  <a:chOff x="644258" y="1440560"/>
                  <a:chExt cx="2554446" cy="1376065"/>
                </a:xfrm>
              </p:grpSpPr>
              <p:sp>
                <p:nvSpPr>
                  <p:cNvPr id="14" name="Rectangle 13">
                    <a:extLst>
                      <a:ext uri="{FF2B5EF4-FFF2-40B4-BE49-F238E27FC236}">
                        <a16:creationId xmlns:a16="http://schemas.microsoft.com/office/drawing/2014/main" id="{7D725DC4-8726-4DB4-9A34-B6B0A8B7FEA7}"/>
                      </a:ext>
                    </a:extLst>
                  </p:cNvPr>
                  <p:cNvSpPr/>
                  <p:nvPr/>
                </p:nvSpPr>
                <p:spPr>
                  <a:xfrm>
                    <a:off x="646612" y="1440560"/>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 2</a:t>
                    </a:r>
                  </a:p>
                </p:txBody>
              </p:sp>
              <p:sp>
                <p:nvSpPr>
                  <p:cNvPr id="18" name="TextBox 17">
                    <a:extLst>
                      <a:ext uri="{FF2B5EF4-FFF2-40B4-BE49-F238E27FC236}">
                        <a16:creationId xmlns:a16="http://schemas.microsoft.com/office/drawing/2014/main" id="{1C6ABF4C-FD47-44CB-A569-AE471CE23602}"/>
                      </a:ext>
                    </a:extLst>
                  </p:cNvPr>
                  <p:cNvSpPr txBox="1"/>
                  <p:nvPr/>
                </p:nvSpPr>
                <p:spPr>
                  <a:xfrm>
                    <a:off x="644258" y="2354960"/>
                    <a:ext cx="755335" cy="461665"/>
                  </a:xfrm>
                  <a:prstGeom prst="rect">
                    <a:avLst/>
                  </a:prstGeom>
                  <a:noFill/>
                  <a:ln>
                    <a:noFill/>
                  </a:ln>
                </p:spPr>
                <p:txBody>
                  <a:bodyPr wrap="none" rtlCol="0">
                    <a:spAutoFit/>
                  </a:bodyPr>
                  <a:lstStyle/>
                  <a:p>
                    <a:r>
                      <a:rPr lang="en-US" sz="1200"/>
                      <a:t>Pantone</a:t>
                    </a:r>
                  </a:p>
                  <a:p>
                    <a:r>
                      <a:rPr lang="en-US" sz="1200"/>
                      <a:t>2199 C</a:t>
                    </a:r>
                  </a:p>
                </p:txBody>
              </p:sp>
              <p:sp>
                <p:nvSpPr>
                  <p:cNvPr id="19" name="TextBox 18">
                    <a:extLst>
                      <a:ext uri="{FF2B5EF4-FFF2-40B4-BE49-F238E27FC236}">
                        <a16:creationId xmlns:a16="http://schemas.microsoft.com/office/drawing/2014/main" id="{BC1BDC93-1B13-44FD-BE73-3085102200D1}"/>
                      </a:ext>
                    </a:extLst>
                  </p:cNvPr>
                  <p:cNvSpPr txBox="1"/>
                  <p:nvPr/>
                </p:nvSpPr>
                <p:spPr>
                  <a:xfrm>
                    <a:off x="1561012" y="1440560"/>
                    <a:ext cx="1637692" cy="1015663"/>
                  </a:xfrm>
                  <a:prstGeom prst="rect">
                    <a:avLst/>
                  </a:prstGeom>
                  <a:noFill/>
                  <a:ln>
                    <a:noFill/>
                  </a:ln>
                </p:spPr>
                <p:txBody>
                  <a:bodyPr wrap="none" rtlCol="0">
                    <a:spAutoFit/>
                  </a:bodyPr>
                  <a:lstStyle/>
                  <a:p>
                    <a:r>
                      <a:rPr lang="en-US" sz="1200"/>
                      <a:t>2199 C</a:t>
                    </a:r>
                  </a:p>
                  <a:p>
                    <a:r>
                      <a:rPr lang="en-US" sz="1200"/>
                      <a:t>Color Values:</a:t>
                    </a:r>
                  </a:p>
                  <a:p>
                    <a:r>
                      <a:rPr lang="en-US" sz="1200"/>
                      <a:t>RGB 0 187 220</a:t>
                    </a:r>
                  </a:p>
                  <a:p>
                    <a:r>
                      <a:rPr lang="en-US" sz="1200"/>
                      <a:t>Hex/HTML #00BBDC</a:t>
                    </a:r>
                  </a:p>
                  <a:p>
                    <a:r>
                      <a:rPr lang="en-US" sz="1200"/>
                      <a:t>CMYK 77 0 16 0</a:t>
                    </a:r>
                  </a:p>
                </p:txBody>
              </p:sp>
            </p:grpSp>
            <p:grpSp>
              <p:nvGrpSpPr>
                <p:cNvPr id="26" name="Group 25">
                  <a:extLst>
                    <a:ext uri="{FF2B5EF4-FFF2-40B4-BE49-F238E27FC236}">
                      <a16:creationId xmlns:a16="http://schemas.microsoft.com/office/drawing/2014/main" id="{228DFE2F-29F8-4F8C-B6BE-55DE285FD3BE}"/>
                    </a:ext>
                  </a:extLst>
                </p:cNvPr>
                <p:cNvGrpSpPr/>
                <p:nvPr/>
              </p:nvGrpSpPr>
              <p:grpSpPr>
                <a:xfrm>
                  <a:off x="644258" y="1362076"/>
                  <a:ext cx="2465530" cy="1376065"/>
                  <a:chOff x="3006671" y="3697398"/>
                  <a:chExt cx="2465530" cy="1376065"/>
                </a:xfrm>
              </p:grpSpPr>
              <p:sp>
                <p:nvSpPr>
                  <p:cNvPr id="27" name="Rectangle 26">
                    <a:extLst>
                      <a:ext uri="{FF2B5EF4-FFF2-40B4-BE49-F238E27FC236}">
                        <a16:creationId xmlns:a16="http://schemas.microsoft.com/office/drawing/2014/main" id="{5948BA8D-0B33-4473-8D9F-A0A2F85FACFB}"/>
                      </a:ext>
                    </a:extLst>
                  </p:cNvPr>
                  <p:cNvSpPr/>
                  <p:nvPr/>
                </p:nvSpPr>
                <p:spPr>
                  <a:xfrm>
                    <a:off x="3006671" y="3697398"/>
                    <a:ext cx="9144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Accent1</a:t>
                    </a:r>
                  </a:p>
                </p:txBody>
              </p:sp>
              <p:sp>
                <p:nvSpPr>
                  <p:cNvPr id="28" name="TextBox 27">
                    <a:extLst>
                      <a:ext uri="{FF2B5EF4-FFF2-40B4-BE49-F238E27FC236}">
                        <a16:creationId xmlns:a16="http://schemas.microsoft.com/office/drawing/2014/main" id="{68BFE46C-9C88-4369-9C30-D016C1770137}"/>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647 C</a:t>
                    </a:r>
                  </a:p>
                </p:txBody>
              </p:sp>
              <p:sp>
                <p:nvSpPr>
                  <p:cNvPr id="29" name="TextBox 28">
                    <a:extLst>
                      <a:ext uri="{FF2B5EF4-FFF2-40B4-BE49-F238E27FC236}">
                        <a16:creationId xmlns:a16="http://schemas.microsoft.com/office/drawing/2014/main" id="{06F204A8-E94B-4337-99A1-117C458DCDEB}"/>
                      </a:ext>
                    </a:extLst>
                  </p:cNvPr>
                  <p:cNvSpPr txBox="1"/>
                  <p:nvPr/>
                </p:nvSpPr>
                <p:spPr>
                  <a:xfrm>
                    <a:off x="3921071" y="3697398"/>
                    <a:ext cx="1551130" cy="1015663"/>
                  </a:xfrm>
                  <a:prstGeom prst="rect">
                    <a:avLst/>
                  </a:prstGeom>
                  <a:noFill/>
                  <a:ln>
                    <a:noFill/>
                  </a:ln>
                </p:spPr>
                <p:txBody>
                  <a:bodyPr wrap="none" rtlCol="0">
                    <a:spAutoFit/>
                  </a:bodyPr>
                  <a:lstStyle/>
                  <a:p>
                    <a:r>
                      <a:rPr lang="en-US" sz="1200"/>
                      <a:t>647 C</a:t>
                    </a:r>
                  </a:p>
                  <a:p>
                    <a:r>
                      <a:rPr lang="en-US" sz="1200"/>
                      <a:t>Color Values:</a:t>
                    </a:r>
                  </a:p>
                  <a:p>
                    <a:r>
                      <a:rPr lang="en-US" sz="1200"/>
                      <a:t>RGB 35 97 146</a:t>
                    </a:r>
                  </a:p>
                  <a:p>
                    <a:r>
                      <a:rPr lang="en-US" sz="1200"/>
                      <a:t>Hex/HTML #236192</a:t>
                    </a:r>
                  </a:p>
                  <a:p>
                    <a:r>
                      <a:rPr lang="en-US" sz="1200"/>
                      <a:t>CMYK 96 54 5 27</a:t>
                    </a:r>
                  </a:p>
                </p:txBody>
              </p:sp>
            </p:grpSp>
          </p:grpSp>
        </p:grpSp>
        <p:grpSp>
          <p:nvGrpSpPr>
            <p:cNvPr id="62" name="Group 61">
              <a:extLst>
                <a:ext uri="{FF2B5EF4-FFF2-40B4-BE49-F238E27FC236}">
                  <a16:creationId xmlns:a16="http://schemas.microsoft.com/office/drawing/2014/main" id="{C3C2E642-9FCB-451E-B2FA-2C2FB4939ECF}"/>
                </a:ext>
              </a:extLst>
            </p:cNvPr>
            <p:cNvGrpSpPr/>
            <p:nvPr/>
          </p:nvGrpSpPr>
          <p:grpSpPr>
            <a:xfrm>
              <a:off x="6581827" y="1362076"/>
              <a:ext cx="5078456" cy="2684293"/>
              <a:chOff x="6581827" y="1362076"/>
              <a:chExt cx="5078456" cy="2684293"/>
            </a:xfrm>
          </p:grpSpPr>
          <p:grpSp>
            <p:nvGrpSpPr>
              <p:cNvPr id="60" name="Group 59">
                <a:extLst>
                  <a:ext uri="{FF2B5EF4-FFF2-40B4-BE49-F238E27FC236}">
                    <a16:creationId xmlns:a16="http://schemas.microsoft.com/office/drawing/2014/main" id="{CC29171E-09A1-46C2-9F50-232407039B53}"/>
                  </a:ext>
                </a:extLst>
              </p:cNvPr>
              <p:cNvGrpSpPr/>
              <p:nvPr/>
            </p:nvGrpSpPr>
            <p:grpSpPr>
              <a:xfrm>
                <a:off x="9313183" y="1362076"/>
                <a:ext cx="2347100" cy="2684293"/>
                <a:chOff x="9313183" y="1362076"/>
                <a:chExt cx="2347100" cy="2684293"/>
              </a:xfrm>
            </p:grpSpPr>
            <p:grpSp>
              <p:nvGrpSpPr>
                <p:cNvPr id="38" name="Group 37">
                  <a:extLst>
                    <a:ext uri="{FF2B5EF4-FFF2-40B4-BE49-F238E27FC236}">
                      <a16:creationId xmlns:a16="http://schemas.microsoft.com/office/drawing/2014/main" id="{C9842FBB-C4D1-40D1-8FFE-D0F32C67ADC1}"/>
                    </a:ext>
                  </a:extLst>
                </p:cNvPr>
                <p:cNvGrpSpPr/>
                <p:nvPr/>
              </p:nvGrpSpPr>
              <p:grpSpPr>
                <a:xfrm>
                  <a:off x="9313183" y="2854970"/>
                  <a:ext cx="2347100" cy="1191399"/>
                  <a:chOff x="598407" y="3697398"/>
                  <a:chExt cx="2347100" cy="1191399"/>
                </a:xfrm>
              </p:grpSpPr>
              <p:sp>
                <p:nvSpPr>
                  <p:cNvPr id="39" name="Rectangle 38">
                    <a:extLst>
                      <a:ext uri="{FF2B5EF4-FFF2-40B4-BE49-F238E27FC236}">
                        <a16:creationId xmlns:a16="http://schemas.microsoft.com/office/drawing/2014/main" id="{1AF0D396-3767-4C5B-9C83-78EB6D1BF06E}"/>
                      </a:ext>
                    </a:extLst>
                  </p:cNvPr>
                  <p:cNvSpPr/>
                  <p:nvPr/>
                </p:nvSpPr>
                <p:spPr>
                  <a:xfrm>
                    <a:off x="598407" y="3697398"/>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2</a:t>
                    </a:r>
                  </a:p>
                </p:txBody>
              </p:sp>
              <p:sp>
                <p:nvSpPr>
                  <p:cNvPr id="40" name="TextBox 39">
                    <a:extLst>
                      <a:ext uri="{FF2B5EF4-FFF2-40B4-BE49-F238E27FC236}">
                        <a16:creationId xmlns:a16="http://schemas.microsoft.com/office/drawing/2014/main" id="{2416CBE0-B778-44C2-BA1E-F9196A364B0E}"/>
                      </a:ext>
                    </a:extLst>
                  </p:cNvPr>
                  <p:cNvSpPr txBox="1"/>
                  <p:nvPr/>
                </p:nvSpPr>
                <p:spPr>
                  <a:xfrm>
                    <a:off x="598407" y="4611798"/>
                    <a:ext cx="946478" cy="276999"/>
                  </a:xfrm>
                  <a:prstGeom prst="rect">
                    <a:avLst/>
                  </a:prstGeom>
                  <a:noFill/>
                  <a:ln>
                    <a:noFill/>
                  </a:ln>
                </p:spPr>
                <p:txBody>
                  <a:bodyPr wrap="none" rtlCol="0">
                    <a:spAutoFit/>
                  </a:bodyPr>
                  <a:lstStyle/>
                  <a:p>
                    <a:r>
                      <a:rPr lang="en-US" sz="1200" err="1"/>
                      <a:t>CoE</a:t>
                    </a:r>
                    <a:r>
                      <a:rPr lang="en-US" sz="1200"/>
                      <a:t> Dk Gray</a:t>
                    </a:r>
                  </a:p>
                </p:txBody>
              </p:sp>
              <p:sp>
                <p:nvSpPr>
                  <p:cNvPr id="41" name="TextBox 40">
                    <a:extLst>
                      <a:ext uri="{FF2B5EF4-FFF2-40B4-BE49-F238E27FC236}">
                        <a16:creationId xmlns:a16="http://schemas.microsoft.com/office/drawing/2014/main" id="{28B92B63-6A91-480E-B58D-321A0875A440}"/>
                      </a:ext>
                    </a:extLst>
                  </p:cNvPr>
                  <p:cNvSpPr txBox="1"/>
                  <p:nvPr/>
                </p:nvSpPr>
                <p:spPr>
                  <a:xfrm>
                    <a:off x="1512807" y="3697398"/>
                    <a:ext cx="1432700" cy="1015663"/>
                  </a:xfrm>
                  <a:prstGeom prst="rect">
                    <a:avLst/>
                  </a:prstGeom>
                  <a:noFill/>
                  <a:ln>
                    <a:noFill/>
                  </a:ln>
                </p:spPr>
                <p:txBody>
                  <a:bodyPr wrap="none" rtlCol="0">
                    <a:spAutoFit/>
                  </a:bodyPr>
                  <a:lstStyle/>
                  <a:p>
                    <a:r>
                      <a:rPr lang="en-US" sz="1200"/>
                      <a:t>75 % Black</a:t>
                    </a:r>
                  </a:p>
                  <a:p>
                    <a:r>
                      <a:rPr lang="en-US" sz="1200"/>
                      <a:t>Color Values:</a:t>
                    </a:r>
                  </a:p>
                  <a:p>
                    <a:r>
                      <a:rPr lang="en-US" sz="1200"/>
                      <a:t>RGB 64 64 64</a:t>
                    </a:r>
                  </a:p>
                  <a:p>
                    <a:r>
                      <a:rPr lang="en-US" sz="1200"/>
                      <a:t>Hex/HTML #404040</a:t>
                    </a:r>
                  </a:p>
                  <a:p>
                    <a:r>
                      <a:rPr lang="en-US" sz="1200"/>
                      <a:t>CMYK 0 0 0 75</a:t>
                    </a:r>
                  </a:p>
                </p:txBody>
              </p:sp>
            </p:grpSp>
            <p:grpSp>
              <p:nvGrpSpPr>
                <p:cNvPr id="3" name="Group 2">
                  <a:extLst>
                    <a:ext uri="{FF2B5EF4-FFF2-40B4-BE49-F238E27FC236}">
                      <a16:creationId xmlns:a16="http://schemas.microsoft.com/office/drawing/2014/main" id="{72DA98B2-A120-45F6-9BD4-C75B17C84751}"/>
                    </a:ext>
                  </a:extLst>
                </p:cNvPr>
                <p:cNvGrpSpPr/>
                <p:nvPr/>
              </p:nvGrpSpPr>
              <p:grpSpPr>
                <a:xfrm>
                  <a:off x="9313183" y="1362076"/>
                  <a:ext cx="2347100" cy="1191399"/>
                  <a:chOff x="9313183" y="1440560"/>
                  <a:chExt cx="2347100" cy="1191399"/>
                </a:xfrm>
              </p:grpSpPr>
              <p:sp>
                <p:nvSpPr>
                  <p:cNvPr id="47" name="Rectangle 46">
                    <a:extLst>
                      <a:ext uri="{FF2B5EF4-FFF2-40B4-BE49-F238E27FC236}">
                        <a16:creationId xmlns:a16="http://schemas.microsoft.com/office/drawing/2014/main" id="{9E95C53B-0139-48AE-8CC8-1C65C9558E13}"/>
                      </a:ext>
                    </a:extLst>
                  </p:cNvPr>
                  <p:cNvSpPr/>
                  <p:nvPr/>
                </p:nvSpPr>
                <p:spPr>
                  <a:xfrm>
                    <a:off x="9313183" y="1440560"/>
                    <a:ext cx="9144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1</a:t>
                    </a:r>
                  </a:p>
                </p:txBody>
              </p:sp>
              <p:sp>
                <p:nvSpPr>
                  <p:cNvPr id="48" name="TextBox 47">
                    <a:extLst>
                      <a:ext uri="{FF2B5EF4-FFF2-40B4-BE49-F238E27FC236}">
                        <a16:creationId xmlns:a16="http://schemas.microsoft.com/office/drawing/2014/main" id="{29FCEF6A-E0F0-4E7A-BD6F-34CB1B6B7323}"/>
                      </a:ext>
                    </a:extLst>
                  </p:cNvPr>
                  <p:cNvSpPr txBox="1"/>
                  <p:nvPr/>
                </p:nvSpPr>
                <p:spPr>
                  <a:xfrm>
                    <a:off x="9435727" y="2354960"/>
                    <a:ext cx="513282" cy="276999"/>
                  </a:xfrm>
                  <a:prstGeom prst="rect">
                    <a:avLst/>
                  </a:prstGeom>
                  <a:noFill/>
                  <a:ln>
                    <a:noFill/>
                  </a:ln>
                </p:spPr>
                <p:txBody>
                  <a:bodyPr wrap="none" rtlCol="0">
                    <a:spAutoFit/>
                  </a:bodyPr>
                  <a:lstStyle/>
                  <a:p>
                    <a:r>
                      <a:rPr lang="en-US" sz="1200"/>
                      <a:t>Black</a:t>
                    </a:r>
                  </a:p>
                </p:txBody>
              </p:sp>
              <p:sp>
                <p:nvSpPr>
                  <p:cNvPr id="49" name="TextBox 48">
                    <a:extLst>
                      <a:ext uri="{FF2B5EF4-FFF2-40B4-BE49-F238E27FC236}">
                        <a16:creationId xmlns:a16="http://schemas.microsoft.com/office/drawing/2014/main" id="{2456045A-3C4E-4777-A101-6B5DCAA97C47}"/>
                      </a:ext>
                    </a:extLst>
                  </p:cNvPr>
                  <p:cNvSpPr txBox="1"/>
                  <p:nvPr/>
                </p:nvSpPr>
                <p:spPr>
                  <a:xfrm>
                    <a:off x="10227583" y="1440560"/>
                    <a:ext cx="1432700" cy="1015663"/>
                  </a:xfrm>
                  <a:prstGeom prst="rect">
                    <a:avLst/>
                  </a:prstGeom>
                  <a:noFill/>
                  <a:ln>
                    <a:noFill/>
                  </a:ln>
                </p:spPr>
                <p:txBody>
                  <a:bodyPr wrap="none" rtlCol="0">
                    <a:spAutoFit/>
                  </a:bodyPr>
                  <a:lstStyle/>
                  <a:p>
                    <a:r>
                      <a:rPr lang="en-US" sz="1200"/>
                      <a:t>100% Black</a:t>
                    </a:r>
                  </a:p>
                  <a:p>
                    <a:r>
                      <a:rPr lang="en-US" sz="1200"/>
                      <a:t>Color Values:</a:t>
                    </a:r>
                  </a:p>
                  <a:p>
                    <a:r>
                      <a:rPr lang="en-US" sz="1200"/>
                      <a:t>RGB 0 0 0</a:t>
                    </a:r>
                  </a:p>
                  <a:p>
                    <a:r>
                      <a:rPr lang="en-US" sz="1200"/>
                      <a:t>Hex/HTML #000000</a:t>
                    </a:r>
                  </a:p>
                  <a:p>
                    <a:r>
                      <a:rPr lang="en-US" sz="1200"/>
                      <a:t>CMYK 0 0 0 100</a:t>
                    </a:r>
                  </a:p>
                </p:txBody>
              </p:sp>
            </p:grpSp>
          </p:grpSp>
          <p:grpSp>
            <p:nvGrpSpPr>
              <p:cNvPr id="59" name="Group 58">
                <a:extLst>
                  <a:ext uri="{FF2B5EF4-FFF2-40B4-BE49-F238E27FC236}">
                    <a16:creationId xmlns:a16="http://schemas.microsoft.com/office/drawing/2014/main" id="{28B08390-8F0D-475C-8BF9-4953453B7EAD}"/>
                  </a:ext>
                </a:extLst>
              </p:cNvPr>
              <p:cNvGrpSpPr/>
              <p:nvPr/>
            </p:nvGrpSpPr>
            <p:grpSpPr>
              <a:xfrm>
                <a:off x="6581827" y="1362076"/>
                <a:ext cx="2299010" cy="2684293"/>
                <a:chOff x="6475087" y="1362076"/>
                <a:chExt cx="2299010" cy="2684293"/>
              </a:xfrm>
            </p:grpSpPr>
            <p:grpSp>
              <p:nvGrpSpPr>
                <p:cNvPr id="42" name="Group 41">
                  <a:extLst>
                    <a:ext uri="{FF2B5EF4-FFF2-40B4-BE49-F238E27FC236}">
                      <a16:creationId xmlns:a16="http://schemas.microsoft.com/office/drawing/2014/main" id="{2749D02B-EC47-4209-909E-1FC848759C5D}"/>
                    </a:ext>
                  </a:extLst>
                </p:cNvPr>
                <p:cNvGrpSpPr/>
                <p:nvPr/>
              </p:nvGrpSpPr>
              <p:grpSpPr>
                <a:xfrm>
                  <a:off x="6475087" y="2854970"/>
                  <a:ext cx="2259815" cy="1191399"/>
                  <a:chOff x="590474" y="3697398"/>
                  <a:chExt cx="2259815" cy="1191399"/>
                </a:xfrm>
              </p:grpSpPr>
              <p:sp>
                <p:nvSpPr>
                  <p:cNvPr id="43" name="Rectangle 42">
                    <a:extLst>
                      <a:ext uri="{FF2B5EF4-FFF2-40B4-BE49-F238E27FC236}">
                        <a16:creationId xmlns:a16="http://schemas.microsoft.com/office/drawing/2014/main" id="{7D839CB5-1ED7-4865-899F-54E531DF494C}"/>
                      </a:ext>
                    </a:extLst>
                  </p:cNvPr>
                  <p:cNvSpPr/>
                  <p:nvPr/>
                </p:nvSpPr>
                <p:spPr>
                  <a:xfrm>
                    <a:off x="598407" y="3697398"/>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Light 2</a:t>
                    </a:r>
                  </a:p>
                </p:txBody>
              </p:sp>
              <p:sp>
                <p:nvSpPr>
                  <p:cNvPr id="44" name="TextBox 43">
                    <a:extLst>
                      <a:ext uri="{FF2B5EF4-FFF2-40B4-BE49-F238E27FC236}">
                        <a16:creationId xmlns:a16="http://schemas.microsoft.com/office/drawing/2014/main" id="{F38FD2D5-D4F6-4D4C-A8F5-6755D16F6D61}"/>
                      </a:ext>
                    </a:extLst>
                  </p:cNvPr>
                  <p:cNvSpPr txBox="1"/>
                  <p:nvPr/>
                </p:nvSpPr>
                <p:spPr>
                  <a:xfrm>
                    <a:off x="590474" y="4611798"/>
                    <a:ext cx="893899" cy="276999"/>
                  </a:xfrm>
                  <a:prstGeom prst="rect">
                    <a:avLst/>
                  </a:prstGeom>
                  <a:noFill/>
                  <a:ln>
                    <a:noFill/>
                  </a:ln>
                </p:spPr>
                <p:txBody>
                  <a:bodyPr wrap="none" rtlCol="0">
                    <a:spAutoFit/>
                  </a:bodyPr>
                  <a:lstStyle/>
                  <a:p>
                    <a:r>
                      <a:rPr lang="en-US" sz="1200" err="1"/>
                      <a:t>CoE</a:t>
                    </a:r>
                    <a:r>
                      <a:rPr lang="en-US" sz="1200"/>
                      <a:t> Lt Gray</a:t>
                    </a:r>
                  </a:p>
                </p:txBody>
              </p:sp>
              <p:sp>
                <p:nvSpPr>
                  <p:cNvPr id="45" name="TextBox 44">
                    <a:extLst>
                      <a:ext uri="{FF2B5EF4-FFF2-40B4-BE49-F238E27FC236}">
                        <a16:creationId xmlns:a16="http://schemas.microsoft.com/office/drawing/2014/main" id="{C2E7346F-9C5B-4A48-8584-FF1754064EF0}"/>
                      </a:ext>
                    </a:extLst>
                  </p:cNvPr>
                  <p:cNvSpPr txBox="1"/>
                  <p:nvPr/>
                </p:nvSpPr>
                <p:spPr>
                  <a:xfrm>
                    <a:off x="1512807" y="3697398"/>
                    <a:ext cx="1337482" cy="1015663"/>
                  </a:xfrm>
                  <a:prstGeom prst="rect">
                    <a:avLst/>
                  </a:prstGeom>
                  <a:noFill/>
                  <a:ln>
                    <a:noFill/>
                  </a:ln>
                </p:spPr>
                <p:txBody>
                  <a:bodyPr wrap="none" rtlCol="0">
                    <a:spAutoFit/>
                  </a:bodyPr>
                  <a:lstStyle/>
                  <a:p>
                    <a:r>
                      <a:rPr lang="en-US" sz="1200"/>
                      <a:t>25% Black</a:t>
                    </a:r>
                  </a:p>
                  <a:p>
                    <a:r>
                      <a:rPr lang="en-US" sz="1200"/>
                      <a:t>Color Values:</a:t>
                    </a:r>
                  </a:p>
                  <a:p>
                    <a:r>
                      <a:rPr lang="en-US" sz="1200"/>
                      <a:t>RGB 191 191 191</a:t>
                    </a:r>
                  </a:p>
                  <a:p>
                    <a:r>
                      <a:rPr lang="en-US" sz="1200"/>
                      <a:t>Hex/HTML #</a:t>
                    </a:r>
                    <a:r>
                      <a:rPr lang="en-US" sz="1200" err="1"/>
                      <a:t>bfbfbf</a:t>
                    </a:r>
                    <a:endParaRPr lang="en-US" sz="1200"/>
                  </a:p>
                  <a:p>
                    <a:r>
                      <a:rPr lang="en-US" sz="1200"/>
                      <a:t>CMYK 0 0 0 25</a:t>
                    </a:r>
                  </a:p>
                </p:txBody>
              </p:sp>
            </p:grpSp>
            <p:grpSp>
              <p:nvGrpSpPr>
                <p:cNvPr id="2" name="Group 1">
                  <a:extLst>
                    <a:ext uri="{FF2B5EF4-FFF2-40B4-BE49-F238E27FC236}">
                      <a16:creationId xmlns:a16="http://schemas.microsoft.com/office/drawing/2014/main" id="{1832DDE5-2024-44EA-B34D-B94EFB62032E}"/>
                    </a:ext>
                  </a:extLst>
                </p:cNvPr>
                <p:cNvGrpSpPr/>
                <p:nvPr/>
              </p:nvGrpSpPr>
              <p:grpSpPr>
                <a:xfrm>
                  <a:off x="6475087" y="1362076"/>
                  <a:ext cx="2299010" cy="1191399"/>
                  <a:chOff x="6475087" y="1440560"/>
                  <a:chExt cx="2299010" cy="1191399"/>
                </a:xfrm>
              </p:grpSpPr>
              <p:sp>
                <p:nvSpPr>
                  <p:cNvPr id="51" name="Rectangle 50">
                    <a:extLst>
                      <a:ext uri="{FF2B5EF4-FFF2-40B4-BE49-F238E27FC236}">
                        <a16:creationId xmlns:a16="http://schemas.microsoft.com/office/drawing/2014/main" id="{64BF44AA-A22B-4F11-A0E0-9F026BF1AC3B}"/>
                      </a:ext>
                    </a:extLst>
                  </p:cNvPr>
                  <p:cNvSpPr/>
                  <p:nvPr/>
                </p:nvSpPr>
                <p:spPr>
                  <a:xfrm>
                    <a:off x="6475087" y="1440560"/>
                    <a:ext cx="9144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Light 1</a:t>
                    </a:r>
                  </a:p>
                </p:txBody>
              </p:sp>
              <p:sp>
                <p:nvSpPr>
                  <p:cNvPr id="52" name="TextBox 51">
                    <a:extLst>
                      <a:ext uri="{FF2B5EF4-FFF2-40B4-BE49-F238E27FC236}">
                        <a16:creationId xmlns:a16="http://schemas.microsoft.com/office/drawing/2014/main" id="{A505B704-C13B-4142-B7C8-E16221E0E04A}"/>
                      </a:ext>
                    </a:extLst>
                  </p:cNvPr>
                  <p:cNvSpPr txBox="1"/>
                  <p:nvPr/>
                </p:nvSpPr>
                <p:spPr>
                  <a:xfrm>
                    <a:off x="6601361" y="2354960"/>
                    <a:ext cx="562911" cy="276999"/>
                  </a:xfrm>
                  <a:prstGeom prst="rect">
                    <a:avLst/>
                  </a:prstGeom>
                  <a:noFill/>
                  <a:ln>
                    <a:noFill/>
                  </a:ln>
                </p:spPr>
                <p:txBody>
                  <a:bodyPr wrap="none" rtlCol="0">
                    <a:spAutoFit/>
                  </a:bodyPr>
                  <a:lstStyle/>
                  <a:p>
                    <a:r>
                      <a:rPr lang="en-US" sz="1200"/>
                      <a:t>White</a:t>
                    </a:r>
                  </a:p>
                </p:txBody>
              </p:sp>
              <p:sp>
                <p:nvSpPr>
                  <p:cNvPr id="53" name="TextBox 52">
                    <a:extLst>
                      <a:ext uri="{FF2B5EF4-FFF2-40B4-BE49-F238E27FC236}">
                        <a16:creationId xmlns:a16="http://schemas.microsoft.com/office/drawing/2014/main" id="{B09AAEB4-7499-48D3-B1E0-2ED2DA0D98D1}"/>
                      </a:ext>
                    </a:extLst>
                  </p:cNvPr>
                  <p:cNvSpPr txBox="1"/>
                  <p:nvPr/>
                </p:nvSpPr>
                <p:spPr>
                  <a:xfrm>
                    <a:off x="7389487" y="1440560"/>
                    <a:ext cx="1384610" cy="1015663"/>
                  </a:xfrm>
                  <a:prstGeom prst="rect">
                    <a:avLst/>
                  </a:prstGeom>
                  <a:noFill/>
                  <a:ln>
                    <a:noFill/>
                  </a:ln>
                </p:spPr>
                <p:txBody>
                  <a:bodyPr wrap="none" rtlCol="0">
                    <a:spAutoFit/>
                  </a:bodyPr>
                  <a:lstStyle/>
                  <a:p>
                    <a:r>
                      <a:rPr lang="en-US" sz="1200"/>
                      <a:t>White</a:t>
                    </a:r>
                  </a:p>
                  <a:p>
                    <a:r>
                      <a:rPr lang="en-US" sz="1200"/>
                      <a:t>Color Values:</a:t>
                    </a:r>
                  </a:p>
                  <a:p>
                    <a:r>
                      <a:rPr lang="en-US" sz="1200"/>
                      <a:t>RGB 255 255 255</a:t>
                    </a:r>
                  </a:p>
                  <a:p>
                    <a:r>
                      <a:rPr lang="en-US" sz="1200"/>
                      <a:t>Hex/HTML #FFFFFF</a:t>
                    </a:r>
                  </a:p>
                  <a:p>
                    <a:r>
                      <a:rPr lang="en-US" sz="1200"/>
                      <a:t>CMYK 0 0 0 0</a:t>
                    </a:r>
                  </a:p>
                </p:txBody>
              </p:sp>
            </p:grpSp>
          </p:grpSp>
        </p:grpSp>
      </p:grpSp>
      <p:pic>
        <p:nvPicPr>
          <p:cNvPr id="8" name="Picture 7" descr="Shape&#10;&#10;Description automatically generated">
            <a:extLst>
              <a:ext uri="{FF2B5EF4-FFF2-40B4-BE49-F238E27FC236}">
                <a16:creationId xmlns:a16="http://schemas.microsoft.com/office/drawing/2014/main" id="{1DA2AC4D-5A94-F34A-B6E3-807287E01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960" y="4198366"/>
            <a:ext cx="711200" cy="622300"/>
          </a:xfrm>
          <a:prstGeom prst="rect">
            <a:avLst/>
          </a:prstGeom>
        </p:spPr>
      </p:pic>
      <p:pic>
        <p:nvPicPr>
          <p:cNvPr id="10" name="Picture 9" descr="Shape, rectangle&#10;&#10;Description automatically generated">
            <a:extLst>
              <a:ext uri="{FF2B5EF4-FFF2-40B4-BE49-F238E27FC236}">
                <a16:creationId xmlns:a16="http://schemas.microsoft.com/office/drawing/2014/main" id="{120A6F84-9852-5241-8465-D53D9A131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323" y="4198366"/>
            <a:ext cx="684217" cy="702709"/>
          </a:xfrm>
          <a:prstGeom prst="rect">
            <a:avLst/>
          </a:prstGeom>
        </p:spPr>
      </p:pic>
      <p:sp>
        <p:nvSpPr>
          <p:cNvPr id="4" name="Slide Number Placeholder 3">
            <a:extLst>
              <a:ext uri="{FF2B5EF4-FFF2-40B4-BE49-F238E27FC236}">
                <a16:creationId xmlns:a16="http://schemas.microsoft.com/office/drawing/2014/main" id="{D8153D70-A78B-2D4F-BC09-1B20FD88EACC}"/>
              </a:ext>
            </a:extLst>
          </p:cNvPr>
          <p:cNvSpPr>
            <a:spLocks noGrp="1"/>
          </p:cNvSpPr>
          <p:nvPr>
            <p:ph type="sldNum" sz="quarter" idx="4"/>
          </p:nvPr>
        </p:nvSpPr>
        <p:spPr/>
        <p:txBody>
          <a:bodyPr/>
          <a:lstStyle/>
          <a:p>
            <a:fld id="{6F1FABC0-072B-4F22-8F9B-95A9D10B0206}" type="slidenum">
              <a:rPr lang="en-US" smtClean="0"/>
              <a:pPr/>
              <a:t>17</a:t>
            </a:fld>
            <a:endParaRPr lang="en-US"/>
          </a:p>
        </p:txBody>
      </p:sp>
    </p:spTree>
    <p:extLst>
      <p:ext uri="{BB962C8B-B14F-4D97-AF65-F5344CB8AC3E}">
        <p14:creationId xmlns:p14="http://schemas.microsoft.com/office/powerpoint/2010/main" val="1929881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9132" y="1127756"/>
            <a:ext cx="1946881" cy="471858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72303" y="1117788"/>
            <a:ext cx="1946880" cy="471858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38569" y="1110970"/>
            <a:ext cx="1946880" cy="4718583"/>
          </a:xfrm>
          <a:prstGeom prst="rect">
            <a:avLst/>
          </a:prstGeom>
        </p:spPr>
      </p:pic>
      <p:sp>
        <p:nvSpPr>
          <p:cNvPr id="6" name="AutoShape 6"/>
          <p:cNvSpPr/>
          <p:nvPr/>
        </p:nvSpPr>
        <p:spPr>
          <a:xfrm>
            <a:off x="2909455" y="3521846"/>
            <a:ext cx="1946881" cy="679755"/>
          </a:xfrm>
          <a:prstGeom prst="rect">
            <a:avLst/>
          </a:prstGeom>
          <a:solidFill>
            <a:srgbClr val="FFFFFF">
              <a:alpha val="29804"/>
            </a:srgbClr>
          </a:solidFill>
        </p:spPr>
      </p:sp>
      <p:sp>
        <p:nvSpPr>
          <p:cNvPr id="8" name="TextBox 8"/>
          <p:cNvSpPr txBox="1"/>
          <p:nvPr/>
        </p:nvSpPr>
        <p:spPr>
          <a:xfrm>
            <a:off x="3245901" y="1901749"/>
            <a:ext cx="1273987" cy="586412"/>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01</a:t>
            </a:r>
          </a:p>
        </p:txBody>
      </p:sp>
      <p:sp>
        <p:nvSpPr>
          <p:cNvPr id="9" name="TextBox 9"/>
          <p:cNvSpPr txBox="1"/>
          <p:nvPr/>
        </p:nvSpPr>
        <p:spPr>
          <a:xfrm>
            <a:off x="5545289" y="1895680"/>
            <a:ext cx="1200908" cy="583874"/>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02</a:t>
            </a:r>
          </a:p>
        </p:txBody>
      </p:sp>
      <p:sp>
        <p:nvSpPr>
          <p:cNvPr id="10" name="TextBox 10"/>
          <p:cNvSpPr txBox="1"/>
          <p:nvPr/>
        </p:nvSpPr>
        <p:spPr>
          <a:xfrm>
            <a:off x="7694016" y="1889611"/>
            <a:ext cx="1200908" cy="583874"/>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03</a:t>
            </a:r>
          </a:p>
        </p:txBody>
      </p:sp>
      <p:sp>
        <p:nvSpPr>
          <p:cNvPr id="11" name="TextBox 11"/>
          <p:cNvSpPr txBox="1"/>
          <p:nvPr/>
        </p:nvSpPr>
        <p:spPr>
          <a:xfrm>
            <a:off x="2903153" y="3622982"/>
            <a:ext cx="1892696" cy="472373"/>
          </a:xfrm>
          <a:prstGeom prst="rect">
            <a:avLst/>
          </a:prstGeom>
        </p:spPr>
        <p:txBody>
          <a:bodyPr wrap="square" lIns="0" tIns="0" rIns="0" bIns="0" rtlCol="0" anchor="t">
            <a:spAutoFit/>
          </a:bodyPr>
          <a:lstStyle/>
          <a:p>
            <a:pPr algn="ctr">
              <a:lnSpc>
                <a:spcPts val="1891"/>
              </a:lnSpc>
            </a:pPr>
            <a:r>
              <a:rPr lang="en-US" sz="1575">
                <a:solidFill>
                  <a:schemeClr val="bg1"/>
                </a:solidFill>
              </a:rPr>
              <a:t>AHERE TO SAE </a:t>
            </a:r>
          </a:p>
          <a:p>
            <a:pPr algn="ctr">
              <a:lnSpc>
                <a:spcPts val="1891"/>
              </a:lnSpc>
            </a:pPr>
            <a:r>
              <a:rPr lang="en-US" sz="1575">
                <a:solidFill>
                  <a:schemeClr val="bg1"/>
                </a:solidFill>
              </a:rPr>
              <a:t>GUIDELINES</a:t>
            </a:r>
          </a:p>
        </p:txBody>
      </p:sp>
      <p:sp>
        <p:nvSpPr>
          <p:cNvPr id="12" name="TextBox 12"/>
          <p:cNvSpPr txBox="1"/>
          <p:nvPr/>
        </p:nvSpPr>
        <p:spPr>
          <a:xfrm>
            <a:off x="3017051" y="4458977"/>
            <a:ext cx="1616735" cy="677173"/>
          </a:xfrm>
          <a:prstGeom prst="rect">
            <a:avLst/>
          </a:prstGeom>
        </p:spPr>
        <p:txBody>
          <a:bodyPr wrap="square" lIns="0" tIns="0" rIns="0" bIns="0" rtlCol="0" anchor="t">
            <a:spAutoFit/>
          </a:bodyPr>
          <a:lstStyle/>
          <a:p>
            <a:pPr algn="ctr">
              <a:lnSpc>
                <a:spcPts val="1759"/>
              </a:lnSpc>
            </a:pPr>
            <a:r>
              <a:rPr lang="en-US" sz="1450">
                <a:solidFill>
                  <a:schemeClr val="bg1"/>
                </a:solidFill>
              </a:rPr>
              <a:t>Follow SAE competition rules and restrictions</a:t>
            </a:r>
            <a:endParaRPr lang="en-US">
              <a:solidFill>
                <a:schemeClr val="bg1"/>
              </a:solidFill>
            </a:endParaRPr>
          </a:p>
        </p:txBody>
      </p:sp>
      <p:sp>
        <p:nvSpPr>
          <p:cNvPr id="13" name="AutoShape 13"/>
          <p:cNvSpPr/>
          <p:nvPr/>
        </p:nvSpPr>
        <p:spPr>
          <a:xfrm>
            <a:off x="5172303" y="3499013"/>
            <a:ext cx="1991810" cy="700318"/>
          </a:xfrm>
          <a:prstGeom prst="rect">
            <a:avLst/>
          </a:prstGeom>
          <a:solidFill>
            <a:srgbClr val="FFFFFF">
              <a:alpha val="29804"/>
            </a:srgbClr>
          </a:solidFill>
        </p:spPr>
      </p:sp>
      <p:sp>
        <p:nvSpPr>
          <p:cNvPr id="14" name="TextBox 14"/>
          <p:cNvSpPr txBox="1"/>
          <p:nvPr/>
        </p:nvSpPr>
        <p:spPr>
          <a:xfrm>
            <a:off x="5216538" y="3734813"/>
            <a:ext cx="1895648" cy="228717"/>
          </a:xfrm>
          <a:prstGeom prst="rect">
            <a:avLst/>
          </a:prstGeom>
        </p:spPr>
        <p:txBody>
          <a:bodyPr wrap="square" lIns="0" tIns="0" rIns="0" bIns="0" rtlCol="0" anchor="t">
            <a:spAutoFit/>
          </a:bodyPr>
          <a:lstStyle/>
          <a:p>
            <a:pPr algn="ctr">
              <a:lnSpc>
                <a:spcPts val="1891"/>
              </a:lnSpc>
            </a:pPr>
            <a:r>
              <a:rPr lang="en-US" sz="1575">
                <a:solidFill>
                  <a:schemeClr val="bg1"/>
                </a:solidFill>
              </a:rPr>
              <a:t>INNOVATION</a:t>
            </a:r>
          </a:p>
        </p:txBody>
      </p:sp>
      <p:sp>
        <p:nvSpPr>
          <p:cNvPr id="15" name="TextBox 15"/>
          <p:cNvSpPr txBox="1"/>
          <p:nvPr/>
        </p:nvSpPr>
        <p:spPr>
          <a:xfrm>
            <a:off x="5406979" y="4557595"/>
            <a:ext cx="1477527" cy="446725"/>
          </a:xfrm>
          <a:prstGeom prst="rect">
            <a:avLst/>
          </a:prstGeom>
        </p:spPr>
        <p:txBody>
          <a:bodyPr wrap="square" lIns="0" tIns="0" rIns="0" bIns="0" rtlCol="0" anchor="t">
            <a:spAutoFit/>
          </a:bodyPr>
          <a:lstStyle/>
          <a:p>
            <a:pPr algn="ctr">
              <a:lnSpc>
                <a:spcPts val="1759"/>
              </a:lnSpc>
            </a:pPr>
            <a:r>
              <a:rPr lang="en-US" sz="1466">
                <a:solidFill>
                  <a:schemeClr val="bg1"/>
                </a:solidFill>
              </a:rPr>
              <a:t>Create a new and different design</a:t>
            </a:r>
          </a:p>
        </p:txBody>
      </p:sp>
      <p:sp>
        <p:nvSpPr>
          <p:cNvPr id="16" name="AutoShape 16"/>
          <p:cNvSpPr/>
          <p:nvPr/>
        </p:nvSpPr>
        <p:spPr>
          <a:xfrm>
            <a:off x="7335665" y="3499013"/>
            <a:ext cx="1946880" cy="700318"/>
          </a:xfrm>
          <a:prstGeom prst="rect">
            <a:avLst/>
          </a:prstGeom>
          <a:solidFill>
            <a:srgbClr val="FFFFFF">
              <a:alpha val="29804"/>
            </a:srgbClr>
          </a:solidFill>
        </p:spPr>
      </p:sp>
      <p:sp>
        <p:nvSpPr>
          <p:cNvPr id="17" name="TextBox 17"/>
          <p:cNvSpPr txBox="1"/>
          <p:nvPr/>
        </p:nvSpPr>
        <p:spPr>
          <a:xfrm>
            <a:off x="7413493" y="3592519"/>
            <a:ext cx="1869052" cy="487313"/>
          </a:xfrm>
          <a:prstGeom prst="rect">
            <a:avLst/>
          </a:prstGeom>
        </p:spPr>
        <p:txBody>
          <a:bodyPr wrap="square" lIns="0" tIns="0" rIns="0" bIns="0" rtlCol="0" anchor="t">
            <a:spAutoFit/>
          </a:bodyPr>
          <a:lstStyle/>
          <a:p>
            <a:pPr algn="ctr">
              <a:lnSpc>
                <a:spcPts val="1891"/>
              </a:lnSpc>
            </a:pPr>
            <a:r>
              <a:rPr lang="en-US" sz="1600">
                <a:solidFill>
                  <a:schemeClr val="bg1"/>
                </a:solidFill>
                <a:latin typeface="Arial" panose="020B0604020202020204" pitchFamily="34" charset="0"/>
                <a:cs typeface="Arial" panose="020B0604020202020204" pitchFamily="34" charset="0"/>
              </a:rPr>
              <a:t>3D PRINTED</a:t>
            </a:r>
          </a:p>
          <a:p>
            <a:pPr algn="ctr">
              <a:lnSpc>
                <a:spcPts val="1891"/>
              </a:lnSpc>
            </a:pPr>
            <a:r>
              <a:rPr lang="en-US" sz="1600">
                <a:solidFill>
                  <a:schemeClr val="bg1"/>
                </a:solidFill>
                <a:latin typeface="Arial" panose="020B0604020202020204" pitchFamily="34" charset="0"/>
                <a:cs typeface="Arial" panose="020B0604020202020204" pitchFamily="34" charset="0"/>
              </a:rPr>
              <a:t>PLANE</a:t>
            </a:r>
          </a:p>
        </p:txBody>
      </p:sp>
      <p:sp>
        <p:nvSpPr>
          <p:cNvPr id="18" name="TextBox 18"/>
          <p:cNvSpPr txBox="1"/>
          <p:nvPr/>
        </p:nvSpPr>
        <p:spPr>
          <a:xfrm>
            <a:off x="7480307" y="4547301"/>
            <a:ext cx="1694642" cy="677558"/>
          </a:xfrm>
          <a:prstGeom prst="rect">
            <a:avLst/>
          </a:prstGeom>
        </p:spPr>
        <p:txBody>
          <a:bodyPr wrap="square" lIns="0" tIns="0" rIns="0" bIns="0" rtlCol="0" anchor="t">
            <a:spAutoFit/>
          </a:bodyPr>
          <a:lstStyle/>
          <a:p>
            <a:pPr algn="ctr">
              <a:lnSpc>
                <a:spcPts val="1759"/>
              </a:lnSpc>
            </a:pPr>
            <a:r>
              <a:rPr lang="en-US" sz="1466">
                <a:solidFill>
                  <a:schemeClr val="bg1"/>
                </a:solidFill>
              </a:rPr>
              <a:t>Majority of the plane must be made of 3D printed material</a:t>
            </a:r>
          </a:p>
        </p:txBody>
      </p:sp>
      <p:sp>
        <p:nvSpPr>
          <p:cNvPr id="19" name="Title 1">
            <a:extLst>
              <a:ext uri="{FF2B5EF4-FFF2-40B4-BE49-F238E27FC236}">
                <a16:creationId xmlns:a16="http://schemas.microsoft.com/office/drawing/2014/main" id="{988CCBEF-C82B-C746-8960-AE8DA0D0E1A1}"/>
              </a:ext>
            </a:extLst>
          </p:cNvPr>
          <p:cNvSpPr txBox="1">
            <a:spLocks/>
          </p:cNvSpPr>
          <p:nvPr/>
        </p:nvSpPr>
        <p:spPr>
          <a:xfrm>
            <a:off x="881332" y="269383"/>
            <a:ext cx="10515600" cy="99695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4800">
                <a:solidFill>
                  <a:srgbClr val="1E3C58"/>
                </a:solidFill>
              </a:rPr>
              <a:t>Customer Needs</a:t>
            </a:r>
            <a:endParaRPr lang="en-US"/>
          </a:p>
        </p:txBody>
      </p:sp>
      <p:sp>
        <p:nvSpPr>
          <p:cNvPr id="20" name="Slide Number Placeholder 19">
            <a:extLst>
              <a:ext uri="{FF2B5EF4-FFF2-40B4-BE49-F238E27FC236}">
                <a16:creationId xmlns:a16="http://schemas.microsoft.com/office/drawing/2014/main" id="{BC922F2D-BB98-8F42-B2DF-9210240377FA}"/>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21" name="Content Placeholder 7">
            <a:extLst>
              <a:ext uri="{FF2B5EF4-FFF2-40B4-BE49-F238E27FC236}">
                <a16:creationId xmlns:a16="http://schemas.microsoft.com/office/drawing/2014/main" id="{8E5BB07E-B5A8-0348-8C2D-C4D8DE3949F6}"/>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151123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486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814" t="32426" r="50567"/>
          <a:stretch>
            <a:fillRect/>
          </a:stretch>
        </p:blipFill>
        <p:spPr>
          <a:xfrm>
            <a:off x="-289154" y="-220003"/>
            <a:ext cx="1638799" cy="7292079"/>
          </a:xfrm>
          <a:prstGeom prst="rect">
            <a:avLst/>
          </a:prstGeom>
        </p:spPr>
      </p:pic>
      <p:sp>
        <p:nvSpPr>
          <p:cNvPr id="3" name="AutoShape 3"/>
          <p:cNvSpPr/>
          <p:nvPr/>
        </p:nvSpPr>
        <p:spPr>
          <a:xfrm>
            <a:off x="1" y="0"/>
            <a:ext cx="101599" cy="6858000"/>
          </a:xfrm>
          <a:prstGeom prst="rect">
            <a:avLst/>
          </a:prstGeom>
          <a:solidFill>
            <a:srgbClr val="43B0F1"/>
          </a:solidFill>
        </p:spPr>
      </p:sp>
      <p:sp>
        <p:nvSpPr>
          <p:cNvPr id="4" name="TextBox 4"/>
          <p:cNvSpPr txBox="1"/>
          <p:nvPr/>
        </p:nvSpPr>
        <p:spPr>
          <a:xfrm>
            <a:off x="1578719" y="647701"/>
            <a:ext cx="5527175" cy="349839"/>
          </a:xfrm>
          <a:prstGeom prst="rect">
            <a:avLst/>
          </a:prstGeom>
        </p:spPr>
        <p:txBody>
          <a:bodyPr lIns="0" tIns="0" rIns="0" bIns="0" rtlCol="0" anchor="t">
            <a:spAutoFit/>
          </a:bodyPr>
          <a:lstStyle/>
          <a:p>
            <a:pPr>
              <a:lnSpc>
                <a:spcPts val="2987"/>
              </a:lnSpc>
            </a:pPr>
            <a:r>
              <a:rPr lang="en-US" sz="2100" spc="235">
                <a:solidFill>
                  <a:srgbClr val="E8EEF1"/>
                </a:solidFill>
                <a:latin typeface="Arial"/>
                <a:cs typeface="Arial"/>
              </a:rPr>
              <a:t>DESIGN REVIEW 4</a:t>
            </a:r>
            <a:endParaRPr lang="en-US" sz="2100" spc="235">
              <a:solidFill>
                <a:srgbClr val="E8EEF1"/>
              </a:solidFill>
              <a:latin typeface="Arial" panose="020B0604020202020204" pitchFamily="34" charset="0"/>
              <a:cs typeface="Arial" panose="020B0604020202020204" pitchFamily="34" charset="0"/>
            </a:endParaRPr>
          </a:p>
        </p:txBody>
      </p:sp>
      <p:grpSp>
        <p:nvGrpSpPr>
          <p:cNvPr id="5" name="Group 5"/>
          <p:cNvGrpSpPr/>
          <p:nvPr/>
        </p:nvGrpSpPr>
        <p:grpSpPr>
          <a:xfrm>
            <a:off x="1578720" y="3639869"/>
            <a:ext cx="10115937" cy="2868840"/>
            <a:chOff x="0" y="123825"/>
            <a:chExt cx="20231875" cy="5737680"/>
          </a:xfrm>
        </p:grpSpPr>
        <p:sp>
          <p:nvSpPr>
            <p:cNvPr id="6" name="TextBox 6"/>
            <p:cNvSpPr txBox="1"/>
            <p:nvPr/>
          </p:nvSpPr>
          <p:spPr>
            <a:xfrm>
              <a:off x="0" y="123825"/>
              <a:ext cx="20231875" cy="4052392"/>
            </a:xfrm>
            <a:prstGeom prst="rect">
              <a:avLst/>
            </a:prstGeom>
          </p:spPr>
          <p:txBody>
            <a:bodyPr lIns="0" tIns="0" rIns="0" bIns="0" rtlCol="0" anchor="t">
              <a:spAutoFit/>
            </a:bodyPr>
            <a:lstStyle/>
            <a:p>
              <a:pPr>
                <a:lnSpc>
                  <a:spcPts val="7920"/>
                </a:lnSpc>
              </a:pPr>
              <a:r>
                <a:rPr lang="en-US" sz="7300" b="1" spc="513">
                  <a:solidFill>
                    <a:srgbClr val="E8EEF1"/>
                  </a:solidFill>
                  <a:latin typeface="Arial" panose="020B0604020202020204" pitchFamily="34" charset="0"/>
                  <a:cs typeface="Arial" panose="020B0604020202020204" pitchFamily="34" charset="0"/>
                </a:rPr>
                <a:t>SAE Aero </a:t>
              </a:r>
            </a:p>
            <a:p>
              <a:pPr>
                <a:lnSpc>
                  <a:spcPts val="7920"/>
                </a:lnSpc>
              </a:pPr>
              <a:r>
                <a:rPr lang="en-US" sz="7300" b="1" spc="513">
                  <a:solidFill>
                    <a:srgbClr val="E8EEF1"/>
                  </a:solidFill>
                  <a:latin typeface="Arial" panose="020B0604020202020204" pitchFamily="34" charset="0"/>
                  <a:cs typeface="Arial" panose="020B0604020202020204" pitchFamily="34" charset="0"/>
                </a:rPr>
                <a:t>Team</a:t>
              </a:r>
            </a:p>
          </p:txBody>
        </p:sp>
        <p:sp>
          <p:nvSpPr>
            <p:cNvPr id="7" name="TextBox 7"/>
            <p:cNvSpPr txBox="1"/>
            <p:nvPr/>
          </p:nvSpPr>
          <p:spPr>
            <a:xfrm>
              <a:off x="0" y="4565765"/>
              <a:ext cx="17670563" cy="1295740"/>
            </a:xfrm>
            <a:prstGeom prst="rect">
              <a:avLst/>
            </a:prstGeom>
          </p:spPr>
          <p:txBody>
            <a:bodyPr wrap="square" lIns="0" tIns="0" rIns="0" bIns="0" rtlCol="0" anchor="t">
              <a:spAutoFit/>
            </a:bodyPr>
            <a:lstStyle/>
            <a:p>
              <a:pPr>
                <a:lnSpc>
                  <a:spcPts val="2613"/>
                </a:lnSpc>
              </a:pPr>
              <a:r>
                <a:rPr lang="en-US" sz="1900" spc="131">
                  <a:solidFill>
                    <a:srgbClr val="E8EEF1"/>
                  </a:solidFill>
                  <a:latin typeface="Arial"/>
                  <a:cs typeface="Arial"/>
                </a:rPr>
                <a:t>Team 508: </a:t>
              </a:r>
              <a:endParaRPr lang="en-US" sz="1900" spc="131">
                <a:solidFill>
                  <a:srgbClr val="E8EEF1"/>
                </a:solidFill>
                <a:latin typeface="Arial" panose="020B0604020202020204" pitchFamily="34" charset="0"/>
                <a:cs typeface="Arial" panose="020B0604020202020204" pitchFamily="34" charset="0"/>
              </a:endParaRPr>
            </a:p>
            <a:p>
              <a:pPr>
                <a:lnSpc>
                  <a:spcPts val="2613"/>
                </a:lnSpc>
              </a:pPr>
              <a:r>
                <a:rPr lang="en-US" sz="1900" b="1" spc="131">
                  <a:solidFill>
                    <a:srgbClr val="E8EEF1"/>
                  </a:solidFill>
                  <a:latin typeface="Arial"/>
                  <a:cs typeface="Arial"/>
                </a:rPr>
                <a:t>David Jay   Michael </a:t>
              </a:r>
              <a:r>
                <a:rPr lang="en-US" sz="1900" b="1" spc="131" err="1">
                  <a:solidFill>
                    <a:srgbClr val="E8EEF1"/>
                  </a:solidFill>
                  <a:latin typeface="Arial"/>
                  <a:cs typeface="Arial"/>
                </a:rPr>
                <a:t>Nalovic</a:t>
              </a:r>
              <a:r>
                <a:rPr lang="en-US" sz="1900" b="1" spc="131">
                  <a:solidFill>
                    <a:srgbClr val="E8EEF1"/>
                  </a:solidFill>
                  <a:latin typeface="Arial"/>
                  <a:cs typeface="Arial"/>
                </a:rPr>
                <a:t>   </a:t>
              </a:r>
              <a:r>
                <a:rPr lang="en-US" sz="1900" spc="131">
                  <a:solidFill>
                    <a:srgbClr val="E8EEF1"/>
                  </a:solidFill>
                  <a:latin typeface="Arial"/>
                  <a:cs typeface="Arial"/>
                </a:rPr>
                <a:t>Sofia Rodriguez   Tristan Wahl</a:t>
              </a:r>
            </a:p>
          </p:txBody>
        </p:sp>
      </p:grpSp>
      <p:grpSp>
        <p:nvGrpSpPr>
          <p:cNvPr id="8" name="Group 8"/>
          <p:cNvGrpSpPr/>
          <p:nvPr/>
        </p:nvGrpSpPr>
        <p:grpSpPr>
          <a:xfrm>
            <a:off x="814423" y="1353678"/>
            <a:ext cx="1924604" cy="567597"/>
            <a:chOff x="0" y="0"/>
            <a:chExt cx="1722525" cy="508000"/>
          </a:xfrm>
        </p:grpSpPr>
        <p:sp>
          <p:nvSpPr>
            <p:cNvPr id="9" name="Freeform 9"/>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sp>
      </p:grpSp>
      <p:pic>
        <p:nvPicPr>
          <p:cNvPr id="10" name="Picture 3">
            <a:extLst>
              <a:ext uri="{FF2B5EF4-FFF2-40B4-BE49-F238E27FC236}">
                <a16:creationId xmlns:a16="http://schemas.microsoft.com/office/drawing/2014/main" id="{F1387C8C-24C4-4C47-899C-E01AB71C3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43837" y="549737"/>
            <a:ext cx="6546399" cy="3634073"/>
          </a:xfrm>
          <a:prstGeom prst="rect">
            <a:avLst/>
          </a:prstGeom>
        </p:spPr>
      </p:pic>
    </p:spTree>
    <p:extLst>
      <p:ext uri="{BB962C8B-B14F-4D97-AF65-F5344CB8AC3E}">
        <p14:creationId xmlns:p14="http://schemas.microsoft.com/office/powerpoint/2010/main" val="272757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B420-9BFE-8540-9A47-7573F493D795}"/>
              </a:ext>
            </a:extLst>
          </p:cNvPr>
          <p:cNvSpPr>
            <a:spLocks noGrp="1"/>
          </p:cNvSpPr>
          <p:nvPr>
            <p:ph type="title"/>
          </p:nvPr>
        </p:nvSpPr>
        <p:spPr>
          <a:xfrm>
            <a:off x="523875" y="79376"/>
            <a:ext cx="10515600" cy="996950"/>
          </a:xfrm>
        </p:spPr>
        <p:txBody>
          <a:bodyPr/>
          <a:lstStyle/>
          <a:p>
            <a:r>
              <a:rPr lang="en-US"/>
              <a:t>LWPLA more info</a:t>
            </a:r>
          </a:p>
        </p:txBody>
      </p:sp>
      <p:sp>
        <p:nvSpPr>
          <p:cNvPr id="6" name="Content Placeholder 5">
            <a:extLst>
              <a:ext uri="{FF2B5EF4-FFF2-40B4-BE49-F238E27FC236}">
                <a16:creationId xmlns:a16="http://schemas.microsoft.com/office/drawing/2014/main" id="{A590A79B-8D64-4428-86B2-837719110801}"/>
              </a:ext>
            </a:extLst>
          </p:cNvPr>
          <p:cNvSpPr>
            <a:spLocks noGrp="1"/>
          </p:cNvSpPr>
          <p:nvPr>
            <p:ph sz="quarter" idx="11"/>
          </p:nvPr>
        </p:nvSpPr>
        <p:spPr/>
        <p:txBody>
          <a:bodyPr/>
          <a:lstStyle/>
          <a:p>
            <a:endParaRPr lang="en-US"/>
          </a:p>
        </p:txBody>
      </p:sp>
      <p:pic>
        <p:nvPicPr>
          <p:cNvPr id="2050" name="Picture 2" descr="Flow correction for different temperatures">
            <a:extLst>
              <a:ext uri="{FF2B5EF4-FFF2-40B4-BE49-F238E27FC236}">
                <a16:creationId xmlns:a16="http://schemas.microsoft.com/office/drawing/2014/main" id="{37B9BF05-931F-4946-8C52-634FD7387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123" y="1162051"/>
            <a:ext cx="3783438" cy="21259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nsile Test Results">
            <a:extLst>
              <a:ext uri="{FF2B5EF4-FFF2-40B4-BE49-F238E27FC236}">
                <a16:creationId xmlns:a16="http://schemas.microsoft.com/office/drawing/2014/main" id="{68419499-BB87-4046-AD5B-1A17544E8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2441" y="1162051"/>
            <a:ext cx="3783438" cy="19394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nding Modulus of LW-PLA">
            <a:extLst>
              <a:ext uri="{FF2B5EF4-FFF2-40B4-BE49-F238E27FC236}">
                <a16:creationId xmlns:a16="http://schemas.microsoft.com/office/drawing/2014/main" id="{C66F1514-AE20-40F8-8CA3-EDEFF6709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6123" y="3485467"/>
            <a:ext cx="3783438" cy="21259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pact Test Results">
            <a:extLst>
              <a:ext uri="{FF2B5EF4-FFF2-40B4-BE49-F238E27FC236}">
                <a16:creationId xmlns:a16="http://schemas.microsoft.com/office/drawing/2014/main" id="{2E203821-D29B-4B0B-A9DF-A866B5A45B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2441" y="3491134"/>
            <a:ext cx="3783438" cy="212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234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60D9-A54D-48C9-A5C2-67489E2ED077}"/>
              </a:ext>
            </a:extLst>
          </p:cNvPr>
          <p:cNvSpPr>
            <a:spLocks noGrp="1"/>
          </p:cNvSpPr>
          <p:nvPr>
            <p:ph type="title"/>
          </p:nvPr>
        </p:nvSpPr>
        <p:spPr/>
        <p:txBody>
          <a:bodyPr>
            <a:normAutofit/>
          </a:bodyPr>
          <a:lstStyle/>
          <a:p>
            <a:r>
              <a:rPr lang="en-US"/>
              <a:t>Tolerance Testing Data</a:t>
            </a:r>
          </a:p>
        </p:txBody>
      </p:sp>
      <p:sp>
        <p:nvSpPr>
          <p:cNvPr id="5" name="Slide Number Placeholder 4">
            <a:extLst>
              <a:ext uri="{FF2B5EF4-FFF2-40B4-BE49-F238E27FC236}">
                <a16:creationId xmlns:a16="http://schemas.microsoft.com/office/drawing/2014/main" id="{40B8FB45-4BE2-426C-9F66-7ABEA8070D10}"/>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6" name="Content Placeholder 5">
            <a:extLst>
              <a:ext uri="{FF2B5EF4-FFF2-40B4-BE49-F238E27FC236}">
                <a16:creationId xmlns:a16="http://schemas.microsoft.com/office/drawing/2014/main" id="{D88EB82B-D3D8-49F2-9E0B-95D6AFDBC9A6}"/>
              </a:ext>
            </a:extLst>
          </p:cNvPr>
          <p:cNvSpPr>
            <a:spLocks noGrp="1"/>
          </p:cNvSpPr>
          <p:nvPr>
            <p:ph sz="quarter" idx="11"/>
          </p:nvPr>
        </p:nvSpPr>
        <p:spPr/>
        <p:txBody>
          <a:bodyPr/>
          <a:lstStyle/>
          <a:p>
            <a:endParaRPr lang="en-US"/>
          </a:p>
        </p:txBody>
      </p:sp>
      <p:pic>
        <p:nvPicPr>
          <p:cNvPr id="8" name="Picture 7">
            <a:extLst>
              <a:ext uri="{FF2B5EF4-FFF2-40B4-BE49-F238E27FC236}">
                <a16:creationId xmlns:a16="http://schemas.microsoft.com/office/drawing/2014/main" id="{35C80F8F-8E34-4C67-943D-CFE655ADA573}"/>
              </a:ext>
            </a:extLst>
          </p:cNvPr>
          <p:cNvPicPr>
            <a:picLocks noChangeAspect="1"/>
          </p:cNvPicPr>
          <p:nvPr/>
        </p:nvPicPr>
        <p:blipFill>
          <a:blip r:embed="rId2"/>
          <a:stretch>
            <a:fillRect/>
          </a:stretch>
        </p:blipFill>
        <p:spPr>
          <a:xfrm>
            <a:off x="499269" y="1644829"/>
            <a:ext cx="11193461" cy="3126918"/>
          </a:xfrm>
          <a:prstGeom prst="rect">
            <a:avLst/>
          </a:prstGeom>
          <a:ln w="19050">
            <a:solidFill>
              <a:schemeClr val="tx1"/>
            </a:solidFill>
          </a:ln>
        </p:spPr>
      </p:pic>
    </p:spTree>
    <p:extLst>
      <p:ext uri="{BB962C8B-B14F-4D97-AF65-F5344CB8AC3E}">
        <p14:creationId xmlns:p14="http://schemas.microsoft.com/office/powerpoint/2010/main" val="2021092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CFEFE4-CE97-2145-BF50-06217CD1CFCA}"/>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3" name="Content Placeholder 2">
            <a:extLst>
              <a:ext uri="{FF2B5EF4-FFF2-40B4-BE49-F238E27FC236}">
                <a16:creationId xmlns:a16="http://schemas.microsoft.com/office/drawing/2014/main" id="{2E16A221-6E57-DD49-A4FB-BC8ADF9E35BA}"/>
              </a:ext>
            </a:extLst>
          </p:cNvPr>
          <p:cNvSpPr>
            <a:spLocks noGrp="1"/>
          </p:cNvSpPr>
          <p:nvPr>
            <p:ph sz="quarter" idx="11"/>
          </p:nvPr>
        </p:nvSpPr>
        <p:spPr/>
        <p:txBody>
          <a:bodyPr/>
          <a:lstStyle/>
          <a:p>
            <a:endParaRPr lang="en-US"/>
          </a:p>
        </p:txBody>
      </p:sp>
      <p:sp>
        <p:nvSpPr>
          <p:cNvPr id="4" name="TextBox 3">
            <a:extLst>
              <a:ext uri="{FF2B5EF4-FFF2-40B4-BE49-F238E27FC236}">
                <a16:creationId xmlns:a16="http://schemas.microsoft.com/office/drawing/2014/main" id="{621609CD-4719-EB42-9A7D-363BBBCCCB5E}"/>
              </a:ext>
            </a:extLst>
          </p:cNvPr>
          <p:cNvSpPr txBox="1"/>
          <p:nvPr/>
        </p:nvSpPr>
        <p:spPr>
          <a:xfrm>
            <a:off x="1605280" y="1930400"/>
            <a:ext cx="7091680" cy="369332"/>
          </a:xfrm>
          <a:prstGeom prst="rect">
            <a:avLst/>
          </a:prstGeom>
          <a:noFill/>
        </p:spPr>
        <p:txBody>
          <a:bodyPr wrap="square" rtlCol="0">
            <a:spAutoFit/>
          </a:bodyPr>
          <a:lstStyle/>
          <a:p>
            <a:r>
              <a:rPr lang="en-US"/>
              <a:t>More control </a:t>
            </a:r>
            <a:r>
              <a:rPr lang="en-US" err="1"/>
              <a:t>integeration</a:t>
            </a:r>
            <a:r>
              <a:rPr lang="en-US"/>
              <a:t> on fuselage </a:t>
            </a:r>
          </a:p>
        </p:txBody>
      </p:sp>
    </p:spTree>
    <p:extLst>
      <p:ext uri="{BB962C8B-B14F-4D97-AF65-F5344CB8AC3E}">
        <p14:creationId xmlns:p14="http://schemas.microsoft.com/office/powerpoint/2010/main" val="1695129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7" descr="A picture containing logo&#10;&#10;Description automatically generated">
            <a:extLst>
              <a:ext uri="{FF2B5EF4-FFF2-40B4-BE49-F238E27FC236}">
                <a16:creationId xmlns:a16="http://schemas.microsoft.com/office/drawing/2014/main" id="{EC0E6C1C-461D-473D-BA3B-25D6851366EE}"/>
              </a:ext>
            </a:extLst>
          </p:cNvPr>
          <p:cNvPicPr>
            <a:picLocks noGrp="1" noChangeAspect="1"/>
          </p:cNvPicPr>
          <p:nvPr>
            <p:ph sz="half" idx="1"/>
          </p:nvPr>
        </p:nvPicPr>
        <p:blipFill rotWithShape="1">
          <a:blip r:embed="rId3"/>
          <a:srcRect l="31748" t="18977" r="-129" b="5328"/>
          <a:stretch/>
        </p:blipFill>
        <p:spPr>
          <a:xfrm>
            <a:off x="4342595" y="500539"/>
            <a:ext cx="7658003" cy="5192058"/>
          </a:xfrm>
        </p:spPr>
      </p:pic>
      <p:sp>
        <p:nvSpPr>
          <p:cNvPr id="2" name="Title 1">
            <a:extLst>
              <a:ext uri="{FF2B5EF4-FFF2-40B4-BE49-F238E27FC236}">
                <a16:creationId xmlns:a16="http://schemas.microsoft.com/office/drawing/2014/main" id="{5D46343B-19FB-462C-96AF-F04DC213582C}"/>
              </a:ext>
            </a:extLst>
          </p:cNvPr>
          <p:cNvSpPr>
            <a:spLocks noGrp="1"/>
          </p:cNvSpPr>
          <p:nvPr>
            <p:ph type="title"/>
          </p:nvPr>
        </p:nvSpPr>
        <p:spPr/>
        <p:txBody>
          <a:bodyPr/>
          <a:lstStyle/>
          <a:p>
            <a:r>
              <a:rPr lang="en-US">
                <a:solidFill>
                  <a:schemeClr val="accent1"/>
                </a:solidFill>
                <a:cs typeface="Arial"/>
              </a:rPr>
              <a:t>Final Concept</a:t>
            </a:r>
            <a:endParaRPr lang="en-US">
              <a:solidFill>
                <a:schemeClr val="accent1"/>
              </a:solidFill>
            </a:endParaRPr>
          </a:p>
        </p:txBody>
      </p:sp>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6" name="Content Placeholder 5">
            <a:extLst>
              <a:ext uri="{FF2B5EF4-FFF2-40B4-BE49-F238E27FC236}">
                <a16:creationId xmlns:a16="http://schemas.microsoft.com/office/drawing/2014/main" id="{04D64BAD-247C-440C-8C72-136B69EE65B0}"/>
              </a:ext>
            </a:extLst>
          </p:cNvPr>
          <p:cNvSpPr>
            <a:spLocks noGrp="1"/>
          </p:cNvSpPr>
          <p:nvPr>
            <p:ph sz="quarter" idx="26"/>
          </p:nvPr>
        </p:nvSpPr>
        <p:spPr/>
        <p:txBody>
          <a:bodyPr vert="horz" lIns="91440" tIns="45720" rIns="91440" bIns="45720" rtlCol="0" anchor="t">
            <a:noAutofit/>
          </a:bodyPr>
          <a:lstStyle/>
          <a:p>
            <a:r>
              <a:rPr lang="en-US">
                <a:latin typeface="Arial"/>
                <a:cs typeface="Arial"/>
              </a:rPr>
              <a:t>David Jay</a:t>
            </a:r>
            <a:endParaRPr lang="en-US"/>
          </a:p>
        </p:txBody>
      </p:sp>
      <p:sp>
        <p:nvSpPr>
          <p:cNvPr id="3" name="TextBox 2">
            <a:extLst>
              <a:ext uri="{FF2B5EF4-FFF2-40B4-BE49-F238E27FC236}">
                <a16:creationId xmlns:a16="http://schemas.microsoft.com/office/drawing/2014/main" id="{78DE54C2-6F1E-4B64-9B40-281C02D0FEAA}"/>
              </a:ext>
            </a:extLst>
          </p:cNvPr>
          <p:cNvSpPr txBox="1"/>
          <p:nvPr/>
        </p:nvSpPr>
        <p:spPr>
          <a:xfrm>
            <a:off x="463639" y="2073499"/>
            <a:ext cx="5072129" cy="3054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Arial"/>
              </a:rPr>
              <a:t>"Whale" Fuselage design</a:t>
            </a:r>
          </a:p>
          <a:p>
            <a:pPr marL="285750" indent="-285750">
              <a:buFont typeface="Arial"/>
              <a:buChar char="•"/>
            </a:pPr>
            <a:r>
              <a:rPr lang="en-US" sz="2800">
                <a:cs typeface="Arial"/>
              </a:rPr>
              <a:t>Eppler 423 Airfoil</a:t>
            </a:r>
          </a:p>
          <a:p>
            <a:pPr marL="285750" indent="-285750">
              <a:buFont typeface="Arial"/>
              <a:buChar char="•"/>
            </a:pPr>
            <a:r>
              <a:rPr lang="en-US" sz="2800">
                <a:cs typeface="Arial"/>
              </a:rPr>
              <a:t>Low Wing</a:t>
            </a:r>
          </a:p>
          <a:p>
            <a:pPr marL="285750" indent="-285750">
              <a:buFont typeface="Arial"/>
              <a:buChar char="•"/>
            </a:pPr>
            <a:r>
              <a:rPr lang="en-US" sz="2800">
                <a:cs typeface="Arial"/>
              </a:rPr>
              <a:t>Tail Dragger Landing Gear</a:t>
            </a:r>
          </a:p>
          <a:p>
            <a:pPr marL="285750" indent="-285750">
              <a:buFont typeface="Arial"/>
              <a:buChar char="•"/>
            </a:pPr>
            <a:r>
              <a:rPr lang="en-US" sz="2800">
                <a:cs typeface="Arial"/>
              </a:rPr>
              <a:t>Conventional Tail</a:t>
            </a:r>
          </a:p>
          <a:p>
            <a:pPr marL="285750" indent="-285750">
              <a:buFont typeface="Arial"/>
              <a:buChar char="•"/>
            </a:pPr>
            <a:r>
              <a:rPr lang="en-US" sz="2800">
                <a:cs typeface="Arial"/>
              </a:rPr>
              <a:t>Hoerner Wing Tips</a:t>
            </a:r>
          </a:p>
          <a:p>
            <a:pPr marL="285750" indent="-285750">
              <a:buFont typeface="Arial"/>
              <a:buChar char="•"/>
            </a:pPr>
            <a:endParaRPr lang="en-US">
              <a:cs typeface="Arial"/>
            </a:endParaRPr>
          </a:p>
        </p:txBody>
      </p:sp>
    </p:spTree>
    <p:extLst>
      <p:ext uri="{BB962C8B-B14F-4D97-AF65-F5344CB8AC3E}">
        <p14:creationId xmlns:p14="http://schemas.microsoft.com/office/powerpoint/2010/main" val="407023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EFBCD85-6B4B-7345-9667-E93E931E5D13}"/>
              </a:ext>
            </a:extLst>
          </p:cNvPr>
          <p:cNvSpPr>
            <a:spLocks noGrp="1"/>
          </p:cNvSpPr>
          <p:nvPr>
            <p:ph type="title"/>
          </p:nvPr>
        </p:nvSpPr>
        <p:spPr>
          <a:xfrm>
            <a:off x="2920927" y="196998"/>
            <a:ext cx="11633345" cy="996950"/>
          </a:xfrm>
        </p:spPr>
        <p:txBody>
          <a:bodyPr vert="horz" lIns="91440" tIns="45720" rIns="91440" bIns="45720" rtlCol="0" anchor="b">
            <a:noAutofit/>
          </a:bodyPr>
          <a:lstStyle/>
          <a:p>
            <a:r>
              <a:rPr lang="en-US" sz="4800">
                <a:solidFill>
                  <a:srgbClr val="1E3C58"/>
                </a:solidFill>
                <a:cs typeface="Arial"/>
              </a:rPr>
              <a:t>Project Objective</a:t>
            </a:r>
            <a:endParaRPr lang="en-US" sz="4800">
              <a:solidFill>
                <a:srgbClr val="1E3C58"/>
              </a:solidFill>
            </a:endParaRPr>
          </a:p>
        </p:txBody>
      </p:sp>
      <p:sp>
        <p:nvSpPr>
          <p:cNvPr id="3" name="TextBox 2">
            <a:extLst>
              <a:ext uri="{FF2B5EF4-FFF2-40B4-BE49-F238E27FC236}">
                <a16:creationId xmlns:a16="http://schemas.microsoft.com/office/drawing/2014/main" id="{79E0E59A-C226-B849-BD9C-BD366D5E7BB1}"/>
              </a:ext>
            </a:extLst>
          </p:cNvPr>
          <p:cNvSpPr txBox="1"/>
          <p:nvPr/>
        </p:nvSpPr>
        <p:spPr>
          <a:xfrm>
            <a:off x="662552" y="1193948"/>
            <a:ext cx="6586145" cy="3938685"/>
          </a:xfrm>
          <a:prstGeom prst="rect">
            <a:avLst/>
          </a:prstGeom>
        </p:spPr>
        <p:txBody>
          <a:bodyPr vert="horz" lIns="91440" tIns="45720" rIns="91440" bIns="45720" rtlCol="0" anchor="t">
            <a:normAutofit/>
          </a:bodyPr>
          <a:lstStyle/>
          <a:p>
            <a:pPr>
              <a:lnSpc>
                <a:spcPct val="90000"/>
              </a:lnSpc>
              <a:spcAft>
                <a:spcPts val="600"/>
              </a:spcAft>
            </a:pPr>
            <a:endParaRPr lang="en-US" sz="2800">
              <a:cs typeface="Arial"/>
            </a:endParaRPr>
          </a:p>
          <a:p>
            <a:pPr marL="342900" indent="-342900">
              <a:lnSpc>
                <a:spcPct val="90000"/>
              </a:lnSpc>
              <a:spcAft>
                <a:spcPts val="600"/>
              </a:spcAft>
              <a:buFont typeface="Arial"/>
              <a:buChar char="•"/>
            </a:pPr>
            <a:r>
              <a:rPr lang="en-US" sz="2400">
                <a:ea typeface="+mn-lt"/>
                <a:cs typeface="+mn-lt"/>
              </a:rPr>
              <a:t>Design and manufacture an airplane capable of competing in the SAE Aero Design Competition. </a:t>
            </a:r>
          </a:p>
          <a:p>
            <a:pPr>
              <a:lnSpc>
                <a:spcPct val="90000"/>
              </a:lnSpc>
              <a:spcAft>
                <a:spcPts val="600"/>
              </a:spcAft>
            </a:pPr>
            <a:endParaRPr lang="en-US" sz="2400">
              <a:ea typeface="+mn-lt"/>
              <a:cs typeface="+mn-lt"/>
            </a:endParaRPr>
          </a:p>
          <a:p>
            <a:pPr marL="342900" indent="-342900">
              <a:lnSpc>
                <a:spcPct val="90000"/>
              </a:lnSpc>
              <a:spcAft>
                <a:spcPts val="600"/>
              </a:spcAft>
              <a:buFont typeface="Arial"/>
              <a:buChar char="•"/>
            </a:pPr>
            <a:r>
              <a:rPr lang="en-US" sz="2400">
                <a:ea typeface="+mn-lt"/>
                <a:cs typeface="+mn-lt"/>
              </a:rPr>
              <a:t>Our team will be concerned with</a:t>
            </a:r>
          </a:p>
          <a:p>
            <a:pPr marL="1257300" lvl="2" indent="-342900">
              <a:lnSpc>
                <a:spcPct val="90000"/>
              </a:lnSpc>
              <a:spcAft>
                <a:spcPts val="600"/>
              </a:spcAft>
              <a:buFont typeface="Arial"/>
              <a:buChar char="•"/>
            </a:pPr>
            <a:r>
              <a:rPr lang="en-US" sz="2400">
                <a:ea typeface="+mn-lt"/>
                <a:cs typeface="+mn-lt"/>
              </a:rPr>
              <a:t>Manufacturing/Testing wings and tail </a:t>
            </a:r>
          </a:p>
          <a:p>
            <a:pPr marL="1257300" lvl="2" indent="-342900">
              <a:lnSpc>
                <a:spcPct val="90000"/>
              </a:lnSpc>
              <a:spcAft>
                <a:spcPts val="600"/>
              </a:spcAft>
              <a:buFont typeface="Arial"/>
              <a:buChar char="•"/>
            </a:pPr>
            <a:r>
              <a:rPr lang="en-US" sz="2400">
                <a:ea typeface="+mn-lt"/>
                <a:cs typeface="+mn-lt"/>
              </a:rPr>
              <a:t> Aerodynamics of the airplane</a:t>
            </a: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lvl="1">
              <a:lnSpc>
                <a:spcPct val="90000"/>
              </a:lnSpc>
              <a:spcAft>
                <a:spcPts val="600"/>
              </a:spcAft>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a:lnSpc>
                <a:spcPct val="90000"/>
              </a:lnSpc>
              <a:spcAft>
                <a:spcPts val="600"/>
              </a:spcAft>
            </a:pPr>
            <a:endParaRPr lang="en-US" sz="240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B4797E7-E2CB-064C-8B3C-BC8CD06D20D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23</a:t>
            </a:fld>
            <a:endParaRPr lang="en-US"/>
          </a:p>
        </p:txBody>
      </p:sp>
      <p:sp>
        <p:nvSpPr>
          <p:cNvPr id="9" name="Content Placeholder 21">
            <a:extLst>
              <a:ext uri="{FF2B5EF4-FFF2-40B4-BE49-F238E27FC236}">
                <a16:creationId xmlns:a16="http://schemas.microsoft.com/office/drawing/2014/main" id="{4A00807C-AC51-4FCA-932C-5E148D6100FC}"/>
              </a:ext>
            </a:extLst>
          </p:cNvPr>
          <p:cNvSpPr>
            <a:spLocks noGrp="1"/>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5" name="Picture 4">
            <a:extLst>
              <a:ext uri="{FF2B5EF4-FFF2-40B4-BE49-F238E27FC236}">
                <a16:creationId xmlns:a16="http://schemas.microsoft.com/office/drawing/2014/main" id="{D2A0DC2D-6A08-8B4F-B7A8-F07C23214F79}"/>
              </a:ext>
            </a:extLst>
          </p:cNvPr>
          <p:cNvPicPr>
            <a:picLocks noChangeAspect="1"/>
          </p:cNvPicPr>
          <p:nvPr/>
        </p:nvPicPr>
        <p:blipFill>
          <a:blip r:embed="rId3"/>
          <a:stretch>
            <a:fillRect/>
          </a:stretch>
        </p:blipFill>
        <p:spPr>
          <a:xfrm>
            <a:off x="8377556" y="1393231"/>
            <a:ext cx="2166619" cy="1339628"/>
          </a:xfrm>
          <a:prstGeom prst="rect">
            <a:avLst/>
          </a:prstGeom>
        </p:spPr>
      </p:pic>
      <p:pic>
        <p:nvPicPr>
          <p:cNvPr id="6" name="Picture 5" descr="A picture containing text, table&#10;&#10;Description automatically generated">
            <a:extLst>
              <a:ext uri="{FF2B5EF4-FFF2-40B4-BE49-F238E27FC236}">
                <a16:creationId xmlns:a16="http://schemas.microsoft.com/office/drawing/2014/main" id="{8B4685FA-855A-2740-B4BE-7953B75CC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697" y="2777433"/>
            <a:ext cx="4609318" cy="2355200"/>
          </a:xfrm>
          <a:prstGeom prst="rect">
            <a:avLst/>
          </a:prstGeom>
        </p:spPr>
      </p:pic>
      <p:sp>
        <p:nvSpPr>
          <p:cNvPr id="13" name="Content Placeholder 7">
            <a:extLst>
              <a:ext uri="{FF2B5EF4-FFF2-40B4-BE49-F238E27FC236}">
                <a16:creationId xmlns:a16="http://schemas.microsoft.com/office/drawing/2014/main" id="{70318102-C0C3-DD4A-827F-72BCFF8ECC3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3368667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6652E6-4C9F-854C-9652-45FF8F1BB24E}"/>
              </a:ext>
            </a:extLst>
          </p:cNvPr>
          <p:cNvSpPr>
            <a:spLocks noGrp="1"/>
          </p:cNvSpPr>
          <p:nvPr>
            <p:ph type="sldNum" sz="quarter" idx="12"/>
          </p:nvPr>
        </p:nvSpPr>
        <p:spPr/>
        <p:txBody>
          <a:bodyPr/>
          <a:lstStyle/>
          <a:p>
            <a:fld id="{B6F15528-21DE-4FAA-801E-634DDDAF4B2B}" type="slidenum">
              <a:rPr lang="en-US" smtClean="0"/>
              <a:pPr/>
              <a:t>24</a:t>
            </a:fld>
            <a:endParaRPr lang="en-US"/>
          </a:p>
        </p:txBody>
      </p:sp>
      <p:sp>
        <p:nvSpPr>
          <p:cNvPr id="8" name="TextBox 7">
            <a:extLst>
              <a:ext uri="{FF2B5EF4-FFF2-40B4-BE49-F238E27FC236}">
                <a16:creationId xmlns:a16="http://schemas.microsoft.com/office/drawing/2014/main" id="{CB2F03DC-3E46-3E45-A55D-49438256699B}"/>
              </a:ext>
            </a:extLst>
          </p:cNvPr>
          <p:cNvSpPr txBox="1"/>
          <p:nvPr/>
        </p:nvSpPr>
        <p:spPr>
          <a:xfrm>
            <a:off x="2853246" y="368661"/>
            <a:ext cx="6700058" cy="830997"/>
          </a:xfrm>
          <a:prstGeom prst="rect">
            <a:avLst/>
          </a:prstGeom>
          <a:noFill/>
        </p:spPr>
        <p:txBody>
          <a:bodyPr wrap="square" rtlCol="0">
            <a:spAutoFit/>
          </a:bodyPr>
          <a:lstStyle/>
          <a:p>
            <a:pPr algn="ctr"/>
            <a:r>
              <a:rPr lang="en-US" sz="4800" b="1">
                <a:solidFill>
                  <a:srgbClr val="1E3C58"/>
                </a:solidFill>
                <a:latin typeface="+mj-lt"/>
              </a:rPr>
              <a:t>Mission Profile</a:t>
            </a:r>
          </a:p>
        </p:txBody>
      </p:sp>
      <p:grpSp>
        <p:nvGrpSpPr>
          <p:cNvPr id="95" name="Group 94">
            <a:extLst>
              <a:ext uri="{FF2B5EF4-FFF2-40B4-BE49-F238E27FC236}">
                <a16:creationId xmlns:a16="http://schemas.microsoft.com/office/drawing/2014/main" id="{F277C98E-3F56-44BD-92B0-15FC9EC33F5D}"/>
              </a:ext>
            </a:extLst>
          </p:cNvPr>
          <p:cNvGrpSpPr/>
          <p:nvPr/>
        </p:nvGrpSpPr>
        <p:grpSpPr>
          <a:xfrm>
            <a:off x="2622342" y="1577523"/>
            <a:ext cx="704345" cy="3322200"/>
            <a:chOff x="2148901" y="1348360"/>
            <a:chExt cx="919222" cy="4210167"/>
          </a:xfrm>
        </p:grpSpPr>
        <p:grpSp>
          <p:nvGrpSpPr>
            <p:cNvPr id="71" name="Group 5">
              <a:extLst>
                <a:ext uri="{FF2B5EF4-FFF2-40B4-BE49-F238E27FC236}">
                  <a16:creationId xmlns:a16="http://schemas.microsoft.com/office/drawing/2014/main" id="{3E36C983-5D64-45C1-8460-80721E5C17CA}"/>
                </a:ext>
              </a:extLst>
            </p:cNvPr>
            <p:cNvGrpSpPr/>
            <p:nvPr/>
          </p:nvGrpSpPr>
          <p:grpSpPr>
            <a:xfrm rot="-5400000">
              <a:off x="2264571" y="1593456"/>
              <a:ext cx="701695" cy="211504"/>
              <a:chOff x="0" y="0"/>
              <a:chExt cx="1685364" cy="508000"/>
            </a:xfrm>
          </p:grpSpPr>
          <p:sp>
            <p:nvSpPr>
              <p:cNvPr id="72" name="Freeform 6">
                <a:extLst>
                  <a:ext uri="{FF2B5EF4-FFF2-40B4-BE49-F238E27FC236}">
                    <a16:creationId xmlns:a16="http://schemas.microsoft.com/office/drawing/2014/main" id="{B9793155-CE4E-42B4-B7B5-809CD09180AA}"/>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bg1"/>
              </a:solidFill>
            </p:spPr>
          </p:sp>
          <p:sp>
            <p:nvSpPr>
              <p:cNvPr id="73" name="Freeform 7">
                <a:extLst>
                  <a:ext uri="{FF2B5EF4-FFF2-40B4-BE49-F238E27FC236}">
                    <a16:creationId xmlns:a16="http://schemas.microsoft.com/office/drawing/2014/main" id="{A09440C9-C3F8-4801-99E3-53D65F075E89}"/>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74" name="Group 8">
              <a:extLst>
                <a:ext uri="{FF2B5EF4-FFF2-40B4-BE49-F238E27FC236}">
                  <a16:creationId xmlns:a16="http://schemas.microsoft.com/office/drawing/2014/main" id="{2F3E80DC-7BDD-4DAE-9889-4A236CE90979}"/>
                </a:ext>
              </a:extLst>
            </p:cNvPr>
            <p:cNvGrpSpPr/>
            <p:nvPr/>
          </p:nvGrpSpPr>
          <p:grpSpPr>
            <a:xfrm rot="-5400000">
              <a:off x="2264571" y="2295150"/>
              <a:ext cx="701695" cy="211504"/>
              <a:chOff x="0" y="0"/>
              <a:chExt cx="1685364" cy="508000"/>
            </a:xfrm>
          </p:grpSpPr>
          <p:sp>
            <p:nvSpPr>
              <p:cNvPr id="75" name="Freeform 9">
                <a:extLst>
                  <a:ext uri="{FF2B5EF4-FFF2-40B4-BE49-F238E27FC236}">
                    <a16:creationId xmlns:a16="http://schemas.microsoft.com/office/drawing/2014/main" id="{5A8EAFB0-968C-4E57-9233-13A5FC053B8D}"/>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5"/>
              </a:solidFill>
            </p:spPr>
          </p:sp>
          <p:sp>
            <p:nvSpPr>
              <p:cNvPr id="76" name="Freeform 10">
                <a:extLst>
                  <a:ext uri="{FF2B5EF4-FFF2-40B4-BE49-F238E27FC236}">
                    <a16:creationId xmlns:a16="http://schemas.microsoft.com/office/drawing/2014/main" id="{C8E89E87-62E1-46C3-B9D1-53AD6F70902C}"/>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77" name="Group 11">
              <a:extLst>
                <a:ext uri="{FF2B5EF4-FFF2-40B4-BE49-F238E27FC236}">
                  <a16:creationId xmlns:a16="http://schemas.microsoft.com/office/drawing/2014/main" id="{AC19437F-4A2D-48BB-9060-19E71DF13571}"/>
                </a:ext>
              </a:extLst>
            </p:cNvPr>
            <p:cNvGrpSpPr/>
            <p:nvPr/>
          </p:nvGrpSpPr>
          <p:grpSpPr>
            <a:xfrm rot="-5400000">
              <a:off x="2264571" y="2996844"/>
              <a:ext cx="701695" cy="211504"/>
              <a:chOff x="0" y="0"/>
              <a:chExt cx="1685364" cy="508000"/>
            </a:xfrm>
          </p:grpSpPr>
          <p:sp>
            <p:nvSpPr>
              <p:cNvPr id="78" name="Freeform 12">
                <a:extLst>
                  <a:ext uri="{FF2B5EF4-FFF2-40B4-BE49-F238E27FC236}">
                    <a16:creationId xmlns:a16="http://schemas.microsoft.com/office/drawing/2014/main" id="{001FECC8-3E41-41C4-9071-C568FB6DBEC4}"/>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4"/>
              </a:solidFill>
            </p:spPr>
          </p:sp>
          <p:sp>
            <p:nvSpPr>
              <p:cNvPr id="79" name="Freeform 13">
                <a:extLst>
                  <a:ext uri="{FF2B5EF4-FFF2-40B4-BE49-F238E27FC236}">
                    <a16:creationId xmlns:a16="http://schemas.microsoft.com/office/drawing/2014/main" id="{CC6630D7-448D-46EA-BFF4-C565AC9457CF}"/>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0" name="Group 14">
              <a:extLst>
                <a:ext uri="{FF2B5EF4-FFF2-40B4-BE49-F238E27FC236}">
                  <a16:creationId xmlns:a16="http://schemas.microsoft.com/office/drawing/2014/main" id="{00A47AD1-0AA0-46FA-B205-0EDE503E8DD2}"/>
                </a:ext>
              </a:extLst>
            </p:cNvPr>
            <p:cNvGrpSpPr/>
            <p:nvPr/>
          </p:nvGrpSpPr>
          <p:grpSpPr>
            <a:xfrm rot="-5400000">
              <a:off x="2264571" y="3698539"/>
              <a:ext cx="701695" cy="211504"/>
              <a:chOff x="0" y="0"/>
              <a:chExt cx="1685364" cy="508000"/>
            </a:xfrm>
          </p:grpSpPr>
          <p:sp>
            <p:nvSpPr>
              <p:cNvPr id="81" name="Freeform 15">
                <a:extLst>
                  <a:ext uri="{FF2B5EF4-FFF2-40B4-BE49-F238E27FC236}">
                    <a16:creationId xmlns:a16="http://schemas.microsoft.com/office/drawing/2014/main" id="{733196FF-C254-45B9-83B9-E7CB169E31F7}"/>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2"/>
              </a:solidFill>
            </p:spPr>
          </p:sp>
          <p:sp>
            <p:nvSpPr>
              <p:cNvPr id="82" name="Freeform 16">
                <a:extLst>
                  <a:ext uri="{FF2B5EF4-FFF2-40B4-BE49-F238E27FC236}">
                    <a16:creationId xmlns:a16="http://schemas.microsoft.com/office/drawing/2014/main" id="{362B6419-BF30-4379-9716-24416BC0A214}"/>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3" name="Group 17">
              <a:extLst>
                <a:ext uri="{FF2B5EF4-FFF2-40B4-BE49-F238E27FC236}">
                  <a16:creationId xmlns:a16="http://schemas.microsoft.com/office/drawing/2014/main" id="{59CE5839-C2A2-4B7D-B510-B9D7424BB474}"/>
                </a:ext>
              </a:extLst>
            </p:cNvPr>
            <p:cNvGrpSpPr/>
            <p:nvPr/>
          </p:nvGrpSpPr>
          <p:grpSpPr>
            <a:xfrm rot="-5400000">
              <a:off x="2264571" y="4400234"/>
              <a:ext cx="701695" cy="211504"/>
              <a:chOff x="0" y="0"/>
              <a:chExt cx="1685364" cy="508000"/>
            </a:xfrm>
          </p:grpSpPr>
          <p:sp>
            <p:nvSpPr>
              <p:cNvPr id="84" name="Freeform 18">
                <a:extLst>
                  <a:ext uri="{FF2B5EF4-FFF2-40B4-BE49-F238E27FC236}">
                    <a16:creationId xmlns:a16="http://schemas.microsoft.com/office/drawing/2014/main" id="{7DF7064F-7624-46BD-B93F-70B26533E657}"/>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13538A"/>
              </a:solidFill>
            </p:spPr>
          </p:sp>
          <p:sp>
            <p:nvSpPr>
              <p:cNvPr id="85" name="Freeform 19">
                <a:extLst>
                  <a:ext uri="{FF2B5EF4-FFF2-40B4-BE49-F238E27FC236}">
                    <a16:creationId xmlns:a16="http://schemas.microsoft.com/office/drawing/2014/main" id="{2AA85996-9F8C-4B2B-855A-EB4F36110363}"/>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6" name="Group 20">
              <a:extLst>
                <a:ext uri="{FF2B5EF4-FFF2-40B4-BE49-F238E27FC236}">
                  <a16:creationId xmlns:a16="http://schemas.microsoft.com/office/drawing/2014/main" id="{D93D6EFE-85A6-429B-816A-0F23D8EDDC99}"/>
                </a:ext>
              </a:extLst>
            </p:cNvPr>
            <p:cNvGrpSpPr/>
            <p:nvPr/>
          </p:nvGrpSpPr>
          <p:grpSpPr>
            <a:xfrm rot="-5400000">
              <a:off x="2264571" y="5101928"/>
              <a:ext cx="701695" cy="211504"/>
              <a:chOff x="0" y="0"/>
              <a:chExt cx="1685364" cy="508000"/>
            </a:xfrm>
          </p:grpSpPr>
          <p:sp>
            <p:nvSpPr>
              <p:cNvPr id="87" name="Freeform 21">
                <a:extLst>
                  <a:ext uri="{FF2B5EF4-FFF2-40B4-BE49-F238E27FC236}">
                    <a16:creationId xmlns:a16="http://schemas.microsoft.com/office/drawing/2014/main" id="{275DF355-85B3-40C2-84A7-52A4FA46D1B1}"/>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3"/>
              </a:solidFill>
            </p:spPr>
          </p:sp>
          <p:sp>
            <p:nvSpPr>
              <p:cNvPr id="88" name="Freeform 22">
                <a:extLst>
                  <a:ext uri="{FF2B5EF4-FFF2-40B4-BE49-F238E27FC236}">
                    <a16:creationId xmlns:a16="http://schemas.microsoft.com/office/drawing/2014/main" id="{52B02EB9-4479-4C30-85A9-D1B48D09F836}"/>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sp>
          <p:nvSpPr>
            <p:cNvPr id="89" name="AutoShape 41">
              <a:extLst>
                <a:ext uri="{FF2B5EF4-FFF2-40B4-BE49-F238E27FC236}">
                  <a16:creationId xmlns:a16="http://schemas.microsoft.com/office/drawing/2014/main" id="{435AB3C3-69FA-460F-B1BA-8DE83758FCC5}"/>
                </a:ext>
              </a:extLst>
            </p:cNvPr>
            <p:cNvSpPr/>
            <p:nvPr/>
          </p:nvSpPr>
          <p:spPr>
            <a:xfrm>
              <a:off x="2702278" y="1419899"/>
              <a:ext cx="365845" cy="32565"/>
            </a:xfrm>
            <a:prstGeom prst="rect">
              <a:avLst/>
            </a:prstGeom>
            <a:solidFill>
              <a:srgbClr val="191919"/>
            </a:solidFill>
          </p:spPr>
        </p:sp>
        <p:sp>
          <p:nvSpPr>
            <p:cNvPr id="90" name="AutoShape 42">
              <a:extLst>
                <a:ext uri="{FF2B5EF4-FFF2-40B4-BE49-F238E27FC236}">
                  <a16:creationId xmlns:a16="http://schemas.microsoft.com/office/drawing/2014/main" id="{2952611F-0AA3-43F4-9F13-96FC8BB0F9AE}"/>
                </a:ext>
              </a:extLst>
            </p:cNvPr>
            <p:cNvSpPr/>
            <p:nvPr/>
          </p:nvSpPr>
          <p:spPr>
            <a:xfrm>
              <a:off x="2702278" y="2829145"/>
              <a:ext cx="365845" cy="32565"/>
            </a:xfrm>
            <a:prstGeom prst="rect">
              <a:avLst/>
            </a:prstGeom>
            <a:solidFill>
              <a:srgbClr val="191919"/>
            </a:solidFill>
          </p:spPr>
        </p:sp>
        <p:sp>
          <p:nvSpPr>
            <p:cNvPr id="91" name="AutoShape 43">
              <a:extLst>
                <a:ext uri="{FF2B5EF4-FFF2-40B4-BE49-F238E27FC236}">
                  <a16:creationId xmlns:a16="http://schemas.microsoft.com/office/drawing/2014/main" id="{1CFAF90C-D1AC-4DCC-876C-D0ED9FA238FF}"/>
                </a:ext>
              </a:extLst>
            </p:cNvPr>
            <p:cNvSpPr/>
            <p:nvPr/>
          </p:nvSpPr>
          <p:spPr>
            <a:xfrm>
              <a:off x="2702278" y="4232534"/>
              <a:ext cx="365845" cy="32565"/>
            </a:xfrm>
            <a:prstGeom prst="rect">
              <a:avLst/>
            </a:prstGeom>
            <a:solidFill>
              <a:srgbClr val="191919"/>
            </a:solidFill>
          </p:spPr>
        </p:sp>
        <p:sp>
          <p:nvSpPr>
            <p:cNvPr id="92" name="AutoShape 44">
              <a:extLst>
                <a:ext uri="{FF2B5EF4-FFF2-40B4-BE49-F238E27FC236}">
                  <a16:creationId xmlns:a16="http://schemas.microsoft.com/office/drawing/2014/main" id="{5BB1A2A7-9A85-4DC7-8014-44CAE961FBF2}"/>
                </a:ext>
              </a:extLst>
            </p:cNvPr>
            <p:cNvSpPr/>
            <p:nvPr/>
          </p:nvSpPr>
          <p:spPr>
            <a:xfrm>
              <a:off x="2148901" y="4945427"/>
              <a:ext cx="365845" cy="32565"/>
            </a:xfrm>
            <a:prstGeom prst="rect">
              <a:avLst/>
            </a:prstGeom>
            <a:solidFill>
              <a:srgbClr val="191919"/>
            </a:solidFill>
          </p:spPr>
        </p:sp>
        <p:sp>
          <p:nvSpPr>
            <p:cNvPr id="93" name="AutoShape 45">
              <a:extLst>
                <a:ext uri="{FF2B5EF4-FFF2-40B4-BE49-F238E27FC236}">
                  <a16:creationId xmlns:a16="http://schemas.microsoft.com/office/drawing/2014/main" id="{0FA96BC5-0707-47EC-9F34-45DE5547F55D}"/>
                </a:ext>
              </a:extLst>
            </p:cNvPr>
            <p:cNvSpPr/>
            <p:nvPr/>
          </p:nvSpPr>
          <p:spPr>
            <a:xfrm>
              <a:off x="2148901" y="3538655"/>
              <a:ext cx="365845" cy="32565"/>
            </a:xfrm>
            <a:prstGeom prst="rect">
              <a:avLst/>
            </a:prstGeom>
            <a:solidFill>
              <a:srgbClr val="191919"/>
            </a:solidFill>
          </p:spPr>
        </p:sp>
        <p:sp>
          <p:nvSpPr>
            <p:cNvPr id="94" name="AutoShape 46">
              <a:extLst>
                <a:ext uri="{FF2B5EF4-FFF2-40B4-BE49-F238E27FC236}">
                  <a16:creationId xmlns:a16="http://schemas.microsoft.com/office/drawing/2014/main" id="{71088B89-61CC-4A14-B2D0-E363A745DDDA}"/>
                </a:ext>
              </a:extLst>
            </p:cNvPr>
            <p:cNvSpPr/>
            <p:nvPr/>
          </p:nvSpPr>
          <p:spPr>
            <a:xfrm>
              <a:off x="2148901" y="2135267"/>
              <a:ext cx="365845" cy="32565"/>
            </a:xfrm>
            <a:prstGeom prst="rect">
              <a:avLst/>
            </a:prstGeom>
            <a:solidFill>
              <a:srgbClr val="191919"/>
            </a:solidFill>
          </p:spPr>
        </p:sp>
      </p:grpSp>
      <p:sp>
        <p:nvSpPr>
          <p:cNvPr id="96" name="TextBox 95">
            <a:extLst>
              <a:ext uri="{FF2B5EF4-FFF2-40B4-BE49-F238E27FC236}">
                <a16:creationId xmlns:a16="http://schemas.microsoft.com/office/drawing/2014/main" id="{0CCFDC58-EB0E-4AF7-84C4-BDD8879DADDE}"/>
              </a:ext>
            </a:extLst>
          </p:cNvPr>
          <p:cNvSpPr txBox="1"/>
          <p:nvPr/>
        </p:nvSpPr>
        <p:spPr>
          <a:xfrm>
            <a:off x="3326687" y="1465843"/>
            <a:ext cx="1889709" cy="523220"/>
          </a:xfrm>
          <a:prstGeom prst="rect">
            <a:avLst/>
          </a:prstGeom>
          <a:noFill/>
        </p:spPr>
        <p:txBody>
          <a:bodyPr wrap="square" rtlCol="0">
            <a:spAutoFit/>
          </a:bodyPr>
          <a:lstStyle/>
          <a:p>
            <a:pPr algn="r"/>
            <a:r>
              <a:rPr lang="en-US" sz="1400"/>
              <a:t>0. Mission starts with payload on board</a:t>
            </a:r>
          </a:p>
        </p:txBody>
      </p:sp>
      <p:sp>
        <p:nvSpPr>
          <p:cNvPr id="97" name="TextBox 96">
            <a:extLst>
              <a:ext uri="{FF2B5EF4-FFF2-40B4-BE49-F238E27FC236}">
                <a16:creationId xmlns:a16="http://schemas.microsoft.com/office/drawing/2014/main" id="{0654B0ED-8CB5-460E-964C-A951D79042C4}"/>
              </a:ext>
            </a:extLst>
          </p:cNvPr>
          <p:cNvSpPr txBox="1"/>
          <p:nvPr/>
        </p:nvSpPr>
        <p:spPr>
          <a:xfrm>
            <a:off x="1056588" y="1962550"/>
            <a:ext cx="1581321" cy="523220"/>
          </a:xfrm>
          <a:prstGeom prst="rect">
            <a:avLst/>
          </a:prstGeom>
          <a:noFill/>
        </p:spPr>
        <p:txBody>
          <a:bodyPr wrap="square" rtlCol="0">
            <a:spAutoFit/>
          </a:bodyPr>
          <a:lstStyle/>
          <a:p>
            <a:pPr algn="r"/>
            <a:r>
              <a:rPr lang="en-US" sz="1400"/>
              <a:t>1. Takeoff in less than 100ft</a:t>
            </a:r>
          </a:p>
        </p:txBody>
      </p:sp>
      <p:sp>
        <p:nvSpPr>
          <p:cNvPr id="98" name="TextBox 97">
            <a:extLst>
              <a:ext uri="{FF2B5EF4-FFF2-40B4-BE49-F238E27FC236}">
                <a16:creationId xmlns:a16="http://schemas.microsoft.com/office/drawing/2014/main" id="{2214B6FA-1C21-47AD-96DA-C827E73682AE}"/>
              </a:ext>
            </a:extLst>
          </p:cNvPr>
          <p:cNvSpPr txBox="1"/>
          <p:nvPr/>
        </p:nvSpPr>
        <p:spPr>
          <a:xfrm>
            <a:off x="3231112" y="2576359"/>
            <a:ext cx="2357390" cy="523220"/>
          </a:xfrm>
          <a:prstGeom prst="rect">
            <a:avLst/>
          </a:prstGeom>
          <a:noFill/>
        </p:spPr>
        <p:txBody>
          <a:bodyPr wrap="square" rtlCol="0">
            <a:spAutoFit/>
          </a:bodyPr>
          <a:lstStyle/>
          <a:p>
            <a:pPr algn="r"/>
            <a:r>
              <a:rPr lang="en-US" sz="1400"/>
              <a:t>2. Ascend to safe cruise altitude</a:t>
            </a:r>
          </a:p>
        </p:txBody>
      </p:sp>
      <p:sp>
        <p:nvSpPr>
          <p:cNvPr id="99" name="TextBox 98">
            <a:extLst>
              <a:ext uri="{FF2B5EF4-FFF2-40B4-BE49-F238E27FC236}">
                <a16:creationId xmlns:a16="http://schemas.microsoft.com/office/drawing/2014/main" id="{5FCD0B4F-E37F-449C-AA7F-9A44D536B256}"/>
              </a:ext>
            </a:extLst>
          </p:cNvPr>
          <p:cNvSpPr txBox="1"/>
          <p:nvPr/>
        </p:nvSpPr>
        <p:spPr>
          <a:xfrm>
            <a:off x="330783" y="3058752"/>
            <a:ext cx="2355388" cy="523220"/>
          </a:xfrm>
          <a:prstGeom prst="rect">
            <a:avLst/>
          </a:prstGeom>
          <a:noFill/>
        </p:spPr>
        <p:txBody>
          <a:bodyPr wrap="square" rtlCol="0">
            <a:spAutoFit/>
          </a:bodyPr>
          <a:lstStyle/>
          <a:p>
            <a:pPr algn="r"/>
            <a:r>
              <a:rPr lang="en-US" sz="1400"/>
              <a:t>3. After traveling 400ft, turn back toward runway</a:t>
            </a:r>
          </a:p>
        </p:txBody>
      </p:sp>
      <p:sp>
        <p:nvSpPr>
          <p:cNvPr id="100" name="TextBox 99">
            <a:extLst>
              <a:ext uri="{FF2B5EF4-FFF2-40B4-BE49-F238E27FC236}">
                <a16:creationId xmlns:a16="http://schemas.microsoft.com/office/drawing/2014/main" id="{799202ED-D653-4989-84EA-55D4B5719D2E}"/>
              </a:ext>
            </a:extLst>
          </p:cNvPr>
          <p:cNvSpPr txBox="1"/>
          <p:nvPr/>
        </p:nvSpPr>
        <p:spPr>
          <a:xfrm>
            <a:off x="3278881" y="3712354"/>
            <a:ext cx="2685991" cy="307777"/>
          </a:xfrm>
          <a:prstGeom prst="rect">
            <a:avLst/>
          </a:prstGeom>
          <a:noFill/>
        </p:spPr>
        <p:txBody>
          <a:bodyPr wrap="square" rtlCol="0">
            <a:spAutoFit/>
          </a:bodyPr>
          <a:lstStyle/>
          <a:p>
            <a:pPr algn="r"/>
            <a:r>
              <a:rPr lang="en-US" sz="1400"/>
              <a:t>4.Reorient for landing approach</a:t>
            </a:r>
          </a:p>
        </p:txBody>
      </p:sp>
      <p:sp>
        <p:nvSpPr>
          <p:cNvPr id="102" name="Freeform 21">
            <a:extLst>
              <a:ext uri="{FF2B5EF4-FFF2-40B4-BE49-F238E27FC236}">
                <a16:creationId xmlns:a16="http://schemas.microsoft.com/office/drawing/2014/main" id="{F0FC482E-5FA4-49F3-BC89-32961BC72687}"/>
              </a:ext>
            </a:extLst>
          </p:cNvPr>
          <p:cNvSpPr/>
          <p:nvPr/>
        </p:nvSpPr>
        <p:spPr>
          <a:xfrm rot="5400000">
            <a:off x="2920333" y="4887116"/>
            <a:ext cx="133751" cy="130461"/>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6"/>
          </a:solidFill>
          <a:ln w="28575">
            <a:solidFill>
              <a:schemeClr val="tx1"/>
            </a:solidFill>
          </a:ln>
        </p:spPr>
      </p:sp>
      <p:sp>
        <p:nvSpPr>
          <p:cNvPr id="105" name="AutoShape 44">
            <a:extLst>
              <a:ext uri="{FF2B5EF4-FFF2-40B4-BE49-F238E27FC236}">
                <a16:creationId xmlns:a16="http://schemas.microsoft.com/office/drawing/2014/main" id="{AFA1239E-B649-45A3-B88C-BAEB2E7D7EE4}"/>
              </a:ext>
            </a:extLst>
          </p:cNvPr>
          <p:cNvSpPr/>
          <p:nvPr/>
        </p:nvSpPr>
        <p:spPr>
          <a:xfrm>
            <a:off x="3057192" y="4946624"/>
            <a:ext cx="280325" cy="25697"/>
          </a:xfrm>
          <a:prstGeom prst="rect">
            <a:avLst/>
          </a:prstGeom>
          <a:solidFill>
            <a:srgbClr val="191919"/>
          </a:solidFill>
        </p:spPr>
      </p:sp>
      <p:sp>
        <p:nvSpPr>
          <p:cNvPr id="107" name="TextBox 106">
            <a:extLst>
              <a:ext uri="{FF2B5EF4-FFF2-40B4-BE49-F238E27FC236}">
                <a16:creationId xmlns:a16="http://schemas.microsoft.com/office/drawing/2014/main" id="{5E63248C-1777-42AF-BC79-A33E2D353DBD}"/>
              </a:ext>
            </a:extLst>
          </p:cNvPr>
          <p:cNvSpPr txBox="1"/>
          <p:nvPr/>
        </p:nvSpPr>
        <p:spPr>
          <a:xfrm>
            <a:off x="323342" y="4262043"/>
            <a:ext cx="2357390" cy="523220"/>
          </a:xfrm>
          <a:prstGeom prst="rect">
            <a:avLst/>
          </a:prstGeom>
          <a:noFill/>
        </p:spPr>
        <p:txBody>
          <a:bodyPr wrap="square" rtlCol="0">
            <a:spAutoFit/>
          </a:bodyPr>
          <a:lstStyle/>
          <a:p>
            <a:pPr algn="r"/>
            <a:r>
              <a:rPr lang="en-US" sz="1400"/>
              <a:t>5. Land on the same runway</a:t>
            </a:r>
          </a:p>
        </p:txBody>
      </p:sp>
      <p:sp>
        <p:nvSpPr>
          <p:cNvPr id="108" name="TextBox 107">
            <a:extLst>
              <a:ext uri="{FF2B5EF4-FFF2-40B4-BE49-F238E27FC236}">
                <a16:creationId xmlns:a16="http://schemas.microsoft.com/office/drawing/2014/main" id="{6AF7B5FC-55B8-41C7-96F6-15C0A6B1AD3B}"/>
              </a:ext>
            </a:extLst>
          </p:cNvPr>
          <p:cNvSpPr txBox="1"/>
          <p:nvPr/>
        </p:nvSpPr>
        <p:spPr>
          <a:xfrm>
            <a:off x="3278881" y="4757612"/>
            <a:ext cx="2357390" cy="523220"/>
          </a:xfrm>
          <a:prstGeom prst="rect">
            <a:avLst/>
          </a:prstGeom>
          <a:noFill/>
        </p:spPr>
        <p:txBody>
          <a:bodyPr wrap="square" rtlCol="0">
            <a:spAutoFit/>
          </a:bodyPr>
          <a:lstStyle/>
          <a:p>
            <a:pPr algn="r"/>
            <a:r>
              <a:rPr lang="en-US" sz="1400"/>
              <a:t>6. Unload payload in under 1 minute</a:t>
            </a:r>
          </a:p>
        </p:txBody>
      </p:sp>
      <p:sp>
        <p:nvSpPr>
          <p:cNvPr id="64" name="Content Placeholder 7">
            <a:extLst>
              <a:ext uri="{FF2B5EF4-FFF2-40B4-BE49-F238E27FC236}">
                <a16:creationId xmlns:a16="http://schemas.microsoft.com/office/drawing/2014/main" id="{B2CF23C4-2E2E-1646-8F83-701629DD24F1}"/>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307309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Targets and Metrics</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25</a:t>
            </a:fld>
            <a:endParaRPr lang="en-US"/>
          </a:p>
        </p:txBody>
      </p:sp>
      <p:grpSp>
        <p:nvGrpSpPr>
          <p:cNvPr id="7" name="Group 6">
            <a:extLst>
              <a:ext uri="{FF2B5EF4-FFF2-40B4-BE49-F238E27FC236}">
                <a16:creationId xmlns:a16="http://schemas.microsoft.com/office/drawing/2014/main" id="{3213DCBC-C8B4-43F3-96B3-06E9909EC9A2}"/>
              </a:ext>
            </a:extLst>
          </p:cNvPr>
          <p:cNvGrpSpPr/>
          <p:nvPr/>
        </p:nvGrpSpPr>
        <p:grpSpPr>
          <a:xfrm>
            <a:off x="2677429" y="1369570"/>
            <a:ext cx="1107503" cy="1107503"/>
            <a:chOff x="1325789" y="1201580"/>
            <a:chExt cx="1107503" cy="1107503"/>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5789" y="1201580"/>
              <a:ext cx="1107503" cy="110750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0134" y="1445925"/>
              <a:ext cx="618813" cy="618813"/>
            </a:xfrm>
            <a:prstGeom prst="rect">
              <a:avLst/>
            </a:prstGeom>
          </p:spPr>
        </p:pic>
        <p:pic>
          <p:nvPicPr>
            <p:cNvPr id="44" name="Picture 43">
              <a:extLst>
                <a:ext uri="{FF2B5EF4-FFF2-40B4-BE49-F238E27FC236}">
                  <a16:creationId xmlns:a16="http://schemas.microsoft.com/office/drawing/2014/main" id="{1E324E3D-2A26-BB40-873E-03F477EB7F1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400" b="54707" l="25417" r="74581"/>
                      </a14:imgEffect>
                    </a14:imgLayer>
                  </a14:imgProps>
                </a:ext>
              </a:extLst>
            </a:blip>
            <a:srcRect l="19272" t="12737" r="19273" b="40630"/>
            <a:stretch/>
          </p:blipFill>
          <p:spPr>
            <a:xfrm>
              <a:off x="1560170" y="1491611"/>
              <a:ext cx="669512" cy="535893"/>
            </a:xfrm>
            <a:prstGeom prst="rect">
              <a:avLst/>
            </a:prstGeom>
          </p:spPr>
        </p:pic>
      </p:grpSp>
      <p:grpSp>
        <p:nvGrpSpPr>
          <p:cNvPr id="13" name="Group 12">
            <a:extLst>
              <a:ext uri="{FF2B5EF4-FFF2-40B4-BE49-F238E27FC236}">
                <a16:creationId xmlns:a16="http://schemas.microsoft.com/office/drawing/2014/main" id="{D84A4893-DE85-4585-843B-5DAB9AD36277}"/>
              </a:ext>
            </a:extLst>
          </p:cNvPr>
          <p:cNvGrpSpPr/>
          <p:nvPr/>
        </p:nvGrpSpPr>
        <p:grpSpPr>
          <a:xfrm>
            <a:off x="8407070" y="1329757"/>
            <a:ext cx="1107503" cy="1107503"/>
            <a:chOff x="1325789" y="3621789"/>
            <a:chExt cx="1107503" cy="1107503"/>
          </a:xfrm>
        </p:grpSpPr>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25789" y="3621789"/>
              <a:ext cx="1107503" cy="1107503"/>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7942" y="3876217"/>
              <a:ext cx="618813" cy="618813"/>
            </a:xfrm>
            <a:prstGeom prst="rect">
              <a:avLst/>
            </a:prstGeom>
          </p:spPr>
        </p:pic>
        <p:pic>
          <p:nvPicPr>
            <p:cNvPr id="45" name="Picture 44">
              <a:extLst>
                <a:ext uri="{FF2B5EF4-FFF2-40B4-BE49-F238E27FC236}">
                  <a16:creationId xmlns:a16="http://schemas.microsoft.com/office/drawing/2014/main" id="{EA783F19-72D3-5044-B7ED-70FBD188855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80" b="89941" l="9961" r="89941">
                          <a14:foregroundMark x1="42578" y1="35938" x2="48828" y2="37988"/>
                          <a14:foregroundMark x1="42578" y1="29297" x2="36328" y2="29492"/>
                          <a14:foregroundMark x1="56250" y1="29980" x2="62891" y2="30176"/>
                          <a14:foregroundMark x1="52051" y1="9180" x2="62695" y2="9375"/>
                          <a14:foregroundMark x1="27637" y1="66113" x2="31934" y2="66504"/>
                          <a14:foregroundMark x1="30664" y1="60840" x2="30664" y2="60840"/>
                          <a14:foregroundMark x1="26367" y1="61035" x2="26367" y2="61035"/>
                          <a14:foregroundMark x1="34375" y1="61133" x2="34375" y2="61133"/>
                          <a14:foregroundMark x1="43262" y1="60840" x2="43262" y2="60840"/>
                          <a14:foregroundMark x1="48633" y1="66895" x2="48633" y2="66895"/>
                          <a14:foregroundMark x1="55371" y1="61328" x2="55371" y2="61328"/>
                          <a14:foregroundMark x1="49512" y1="54785" x2="49512" y2="54785"/>
                          <a14:foregroundMark x1="70898" y1="55469" x2="70898" y2="55469"/>
                          <a14:foregroundMark x1="67871" y1="60449" x2="67871" y2="60449"/>
                          <a14:foregroundMark x1="64453" y1="60645" x2="64453" y2="60645"/>
                          <a14:foregroundMark x1="73047" y1="60449" x2="73047" y2="60449"/>
                          <a14:foregroundMark x1="65234" y1="45703" x2="65234" y2="45703"/>
                          <a14:foregroundMark x1="63184" y1="45703" x2="63184" y2="45703"/>
                          <a14:foregroundMark x1="73535" y1="45703" x2="73535" y2="45703"/>
                          <a14:foregroundMark x1="70703" y1="45703" x2="70703" y2="45703"/>
                          <a14:foregroundMark x1="68262" y1="74121" x2="68262" y2="74121"/>
                          <a14:foregroundMark x1="67871" y1="73633" x2="67871" y2="73633"/>
                          <a14:foregroundMark x1="29785" y1="73633" x2="29785" y2="73633"/>
                          <a14:foregroundMark x1="27246" y1="45703" x2="27246" y2="45703"/>
                          <a14:foregroundMark x1="21973" y1="39648" x2="21973" y2="39648"/>
                          <a14:foregroundMark x1="20508" y1="37305" x2="20508" y2="37305"/>
                          <a14:foregroundMark x1="77832" y1="36230" x2="77832" y2="36230"/>
                          <a14:foregroundMark x1="78711" y1="36035" x2="78711" y2="36035"/>
                          <a14:foregroundMark x1="77637" y1="40137" x2="77637" y2="40137"/>
                        </a14:backgroundRemoval>
                      </a14:imgEffect>
                    </a14:imgLayer>
                  </a14:imgProps>
                </a:ext>
              </a:extLst>
            </a:blip>
            <a:srcRect t="13661"/>
            <a:stretch/>
          </p:blipFill>
          <p:spPr>
            <a:xfrm>
              <a:off x="1565959" y="3890639"/>
              <a:ext cx="655737" cy="566155"/>
            </a:xfrm>
            <a:prstGeom prst="rect">
              <a:avLst/>
            </a:prstGeom>
          </p:spPr>
        </p:pic>
      </p:grpSp>
      <p:sp>
        <p:nvSpPr>
          <p:cNvPr id="16" name="Rectangle 15">
            <a:extLst>
              <a:ext uri="{FF2B5EF4-FFF2-40B4-BE49-F238E27FC236}">
                <a16:creationId xmlns:a16="http://schemas.microsoft.com/office/drawing/2014/main" id="{CE9A31AF-9652-4E6C-871E-AB2B42DF771A}"/>
              </a:ext>
            </a:extLst>
          </p:cNvPr>
          <p:cNvSpPr/>
          <p:nvPr/>
        </p:nvSpPr>
        <p:spPr>
          <a:xfrm>
            <a:off x="515999"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Takeoff Distance</a:t>
            </a:r>
            <a:endParaRPr lang="en-US" sz="1600"/>
          </a:p>
        </p:txBody>
      </p:sp>
      <p:sp>
        <p:nvSpPr>
          <p:cNvPr id="32" name="Rectangle 31">
            <a:extLst>
              <a:ext uri="{FF2B5EF4-FFF2-40B4-BE49-F238E27FC236}">
                <a16:creationId xmlns:a16="http://schemas.microsoft.com/office/drawing/2014/main" id="{69EF0904-8148-48D2-9BD2-A8A161FA23BA}"/>
              </a:ext>
            </a:extLst>
          </p:cNvPr>
          <p:cNvSpPr/>
          <p:nvPr/>
        </p:nvSpPr>
        <p:spPr>
          <a:xfrm>
            <a:off x="515998"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Less than 100ft</a:t>
            </a:r>
          </a:p>
        </p:txBody>
      </p:sp>
      <p:sp>
        <p:nvSpPr>
          <p:cNvPr id="19" name="TextBox 18">
            <a:extLst>
              <a:ext uri="{FF2B5EF4-FFF2-40B4-BE49-F238E27FC236}">
                <a16:creationId xmlns:a16="http://schemas.microsoft.com/office/drawing/2014/main" id="{D304CC78-2F3F-4564-908E-6E3466EBD307}"/>
              </a:ext>
            </a:extLst>
          </p:cNvPr>
          <p:cNvSpPr txBox="1"/>
          <p:nvPr/>
        </p:nvSpPr>
        <p:spPr>
          <a:xfrm>
            <a:off x="1026019"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34" name="TextBox 33">
            <a:extLst>
              <a:ext uri="{FF2B5EF4-FFF2-40B4-BE49-F238E27FC236}">
                <a16:creationId xmlns:a16="http://schemas.microsoft.com/office/drawing/2014/main" id="{0E3855CE-8811-4C57-9DF0-21ACC4886F52}"/>
              </a:ext>
            </a:extLst>
          </p:cNvPr>
          <p:cNvSpPr txBox="1"/>
          <p:nvPr/>
        </p:nvSpPr>
        <p:spPr>
          <a:xfrm>
            <a:off x="1008700"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47" name="Rectangle 46">
            <a:extLst>
              <a:ext uri="{FF2B5EF4-FFF2-40B4-BE49-F238E27FC236}">
                <a16:creationId xmlns:a16="http://schemas.microsoft.com/office/drawing/2014/main" id="{3E92BF1E-75C1-40EB-8363-5AC1C1FE06EC}"/>
              </a:ext>
            </a:extLst>
          </p:cNvPr>
          <p:cNvSpPr/>
          <p:nvPr/>
        </p:nvSpPr>
        <p:spPr>
          <a:xfrm>
            <a:off x="6293354"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Control Surface Deflection</a:t>
            </a:r>
            <a:endParaRPr lang="en-US" sz="1600"/>
          </a:p>
        </p:txBody>
      </p:sp>
      <p:sp>
        <p:nvSpPr>
          <p:cNvPr id="48" name="Rectangle 47">
            <a:extLst>
              <a:ext uri="{FF2B5EF4-FFF2-40B4-BE49-F238E27FC236}">
                <a16:creationId xmlns:a16="http://schemas.microsoft.com/office/drawing/2014/main" id="{2559F4AE-5EBF-4254-BF27-ADF7DBBC4A27}"/>
              </a:ext>
            </a:extLst>
          </p:cNvPr>
          <p:cNvSpPr/>
          <p:nvPr/>
        </p:nvSpPr>
        <p:spPr>
          <a:xfrm>
            <a:off x="6293353"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At least 25°</a:t>
            </a:r>
          </a:p>
        </p:txBody>
      </p:sp>
      <p:sp>
        <p:nvSpPr>
          <p:cNvPr id="49" name="TextBox 48">
            <a:extLst>
              <a:ext uri="{FF2B5EF4-FFF2-40B4-BE49-F238E27FC236}">
                <a16:creationId xmlns:a16="http://schemas.microsoft.com/office/drawing/2014/main" id="{01B6556E-448E-4594-ABF0-5853CE09383C}"/>
              </a:ext>
            </a:extLst>
          </p:cNvPr>
          <p:cNvSpPr txBox="1"/>
          <p:nvPr/>
        </p:nvSpPr>
        <p:spPr>
          <a:xfrm>
            <a:off x="6803374"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1" name="TextBox 50">
            <a:extLst>
              <a:ext uri="{FF2B5EF4-FFF2-40B4-BE49-F238E27FC236}">
                <a16:creationId xmlns:a16="http://schemas.microsoft.com/office/drawing/2014/main" id="{63DBE8A0-FCEF-4606-8FDD-9369A34959C6}"/>
              </a:ext>
            </a:extLst>
          </p:cNvPr>
          <p:cNvSpPr txBox="1"/>
          <p:nvPr/>
        </p:nvSpPr>
        <p:spPr>
          <a:xfrm>
            <a:off x="6786055"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56" name="Rectangle 55">
            <a:extLst>
              <a:ext uri="{FF2B5EF4-FFF2-40B4-BE49-F238E27FC236}">
                <a16:creationId xmlns:a16="http://schemas.microsoft.com/office/drawing/2014/main" id="{2CA8B093-0D02-4678-A469-B0827F4169B7}"/>
              </a:ext>
            </a:extLst>
          </p:cNvPr>
          <p:cNvSpPr/>
          <p:nvPr/>
        </p:nvSpPr>
        <p:spPr>
          <a:xfrm>
            <a:off x="2366570"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Thrust Force</a:t>
            </a:r>
            <a:endParaRPr lang="en-US" sz="1600"/>
          </a:p>
        </p:txBody>
      </p:sp>
      <p:sp>
        <p:nvSpPr>
          <p:cNvPr id="57" name="Rectangle 56">
            <a:extLst>
              <a:ext uri="{FF2B5EF4-FFF2-40B4-BE49-F238E27FC236}">
                <a16:creationId xmlns:a16="http://schemas.microsoft.com/office/drawing/2014/main" id="{FAF71FEE-2248-4A2D-AAA0-6198DF429312}"/>
              </a:ext>
            </a:extLst>
          </p:cNvPr>
          <p:cNvSpPr/>
          <p:nvPr/>
        </p:nvSpPr>
        <p:spPr>
          <a:xfrm>
            <a:off x="2366569"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Greater than 10lbs</a:t>
            </a:r>
          </a:p>
        </p:txBody>
      </p:sp>
      <p:sp>
        <p:nvSpPr>
          <p:cNvPr id="58" name="TextBox 57">
            <a:extLst>
              <a:ext uri="{FF2B5EF4-FFF2-40B4-BE49-F238E27FC236}">
                <a16:creationId xmlns:a16="http://schemas.microsoft.com/office/drawing/2014/main" id="{DCC1088A-FC2C-45AF-BAB8-67CCEEF275BE}"/>
              </a:ext>
            </a:extLst>
          </p:cNvPr>
          <p:cNvSpPr txBox="1"/>
          <p:nvPr/>
        </p:nvSpPr>
        <p:spPr>
          <a:xfrm>
            <a:off x="2876590"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9" name="TextBox 58">
            <a:extLst>
              <a:ext uri="{FF2B5EF4-FFF2-40B4-BE49-F238E27FC236}">
                <a16:creationId xmlns:a16="http://schemas.microsoft.com/office/drawing/2014/main" id="{285C3BD2-34A1-41C3-B50D-21EFF1E023C5}"/>
              </a:ext>
            </a:extLst>
          </p:cNvPr>
          <p:cNvSpPr txBox="1"/>
          <p:nvPr/>
        </p:nvSpPr>
        <p:spPr>
          <a:xfrm>
            <a:off x="2859271"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1" name="Rectangle 60">
            <a:extLst>
              <a:ext uri="{FF2B5EF4-FFF2-40B4-BE49-F238E27FC236}">
                <a16:creationId xmlns:a16="http://schemas.microsoft.com/office/drawing/2014/main" id="{A934C178-4FF7-4EAD-8E20-DA18DCFAEEC8}"/>
              </a:ext>
            </a:extLst>
          </p:cNvPr>
          <p:cNvSpPr/>
          <p:nvPr/>
        </p:nvSpPr>
        <p:spPr>
          <a:xfrm>
            <a:off x="8153821"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Rise Time of Motor Speed</a:t>
            </a:r>
          </a:p>
        </p:txBody>
      </p:sp>
      <p:sp>
        <p:nvSpPr>
          <p:cNvPr id="62" name="Rectangle 61">
            <a:extLst>
              <a:ext uri="{FF2B5EF4-FFF2-40B4-BE49-F238E27FC236}">
                <a16:creationId xmlns:a16="http://schemas.microsoft.com/office/drawing/2014/main" id="{38D7E168-A454-410D-AE02-BE534AF78F1E}"/>
              </a:ext>
            </a:extLst>
          </p:cNvPr>
          <p:cNvSpPr/>
          <p:nvPr/>
        </p:nvSpPr>
        <p:spPr>
          <a:xfrm>
            <a:off x="8153820"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4 seconds</a:t>
            </a:r>
          </a:p>
        </p:txBody>
      </p:sp>
      <p:sp>
        <p:nvSpPr>
          <p:cNvPr id="63" name="TextBox 62">
            <a:extLst>
              <a:ext uri="{FF2B5EF4-FFF2-40B4-BE49-F238E27FC236}">
                <a16:creationId xmlns:a16="http://schemas.microsoft.com/office/drawing/2014/main" id="{74FB34C3-6299-456D-BCDA-70C0CB32E9A2}"/>
              </a:ext>
            </a:extLst>
          </p:cNvPr>
          <p:cNvSpPr txBox="1"/>
          <p:nvPr/>
        </p:nvSpPr>
        <p:spPr>
          <a:xfrm>
            <a:off x="8663841"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4" name="TextBox 63">
            <a:extLst>
              <a:ext uri="{FF2B5EF4-FFF2-40B4-BE49-F238E27FC236}">
                <a16:creationId xmlns:a16="http://schemas.microsoft.com/office/drawing/2014/main" id="{E67A9CED-75F4-420F-A328-F05FCD79DE08}"/>
              </a:ext>
            </a:extLst>
          </p:cNvPr>
          <p:cNvSpPr txBox="1"/>
          <p:nvPr/>
        </p:nvSpPr>
        <p:spPr>
          <a:xfrm>
            <a:off x="8646522"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5" name="Rectangle 64">
            <a:extLst>
              <a:ext uri="{FF2B5EF4-FFF2-40B4-BE49-F238E27FC236}">
                <a16:creationId xmlns:a16="http://schemas.microsoft.com/office/drawing/2014/main" id="{9E29D3F6-9801-49EE-9A59-30C2412BFFE9}"/>
              </a:ext>
            </a:extLst>
          </p:cNvPr>
          <p:cNvSpPr/>
          <p:nvPr/>
        </p:nvSpPr>
        <p:spPr>
          <a:xfrm>
            <a:off x="4217141"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Wing Area</a:t>
            </a:r>
            <a:endParaRPr lang="en-US" sz="1600"/>
          </a:p>
        </p:txBody>
      </p:sp>
      <p:sp>
        <p:nvSpPr>
          <p:cNvPr id="66" name="Rectangle 65">
            <a:extLst>
              <a:ext uri="{FF2B5EF4-FFF2-40B4-BE49-F238E27FC236}">
                <a16:creationId xmlns:a16="http://schemas.microsoft.com/office/drawing/2014/main" id="{5318DF9F-C368-4AC2-B1D5-658D95D16DBA}"/>
              </a:ext>
            </a:extLst>
          </p:cNvPr>
          <p:cNvSpPr/>
          <p:nvPr/>
        </p:nvSpPr>
        <p:spPr>
          <a:xfrm>
            <a:off x="4217140"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Greater than 6 ft </a:t>
            </a:r>
          </a:p>
        </p:txBody>
      </p:sp>
      <p:sp>
        <p:nvSpPr>
          <p:cNvPr id="67" name="TextBox 66">
            <a:extLst>
              <a:ext uri="{FF2B5EF4-FFF2-40B4-BE49-F238E27FC236}">
                <a16:creationId xmlns:a16="http://schemas.microsoft.com/office/drawing/2014/main" id="{AB174DC8-72C9-4014-8796-6C952CDCF8AB}"/>
              </a:ext>
            </a:extLst>
          </p:cNvPr>
          <p:cNvSpPr txBox="1"/>
          <p:nvPr/>
        </p:nvSpPr>
        <p:spPr>
          <a:xfrm>
            <a:off x="4727161"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8" name="TextBox 67">
            <a:extLst>
              <a:ext uri="{FF2B5EF4-FFF2-40B4-BE49-F238E27FC236}">
                <a16:creationId xmlns:a16="http://schemas.microsoft.com/office/drawing/2014/main" id="{16D5BA7B-99EF-476F-821B-BA5AA11E5B53}"/>
              </a:ext>
            </a:extLst>
          </p:cNvPr>
          <p:cNvSpPr txBox="1"/>
          <p:nvPr/>
        </p:nvSpPr>
        <p:spPr>
          <a:xfrm>
            <a:off x="4709842"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9" name="Rectangle 68">
            <a:extLst>
              <a:ext uri="{FF2B5EF4-FFF2-40B4-BE49-F238E27FC236}">
                <a16:creationId xmlns:a16="http://schemas.microsoft.com/office/drawing/2014/main" id="{E0C6E2AB-DEE9-49F2-AB26-372228B70B40}"/>
              </a:ext>
            </a:extLst>
          </p:cNvPr>
          <p:cNvSpPr/>
          <p:nvPr/>
        </p:nvSpPr>
        <p:spPr>
          <a:xfrm>
            <a:off x="10014288"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Static Margin</a:t>
            </a:r>
          </a:p>
        </p:txBody>
      </p:sp>
      <p:sp>
        <p:nvSpPr>
          <p:cNvPr id="70" name="Rectangle 69">
            <a:extLst>
              <a:ext uri="{FF2B5EF4-FFF2-40B4-BE49-F238E27FC236}">
                <a16:creationId xmlns:a16="http://schemas.microsoft.com/office/drawing/2014/main" id="{20C82955-4F34-42FE-8C85-37AE3E22EFCB}"/>
              </a:ext>
            </a:extLst>
          </p:cNvPr>
          <p:cNvSpPr/>
          <p:nvPr/>
        </p:nvSpPr>
        <p:spPr>
          <a:xfrm>
            <a:off x="10014287"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5%– 15%</a:t>
            </a:r>
          </a:p>
        </p:txBody>
      </p:sp>
      <p:sp>
        <p:nvSpPr>
          <p:cNvPr id="71" name="TextBox 70">
            <a:extLst>
              <a:ext uri="{FF2B5EF4-FFF2-40B4-BE49-F238E27FC236}">
                <a16:creationId xmlns:a16="http://schemas.microsoft.com/office/drawing/2014/main" id="{2D616442-D8F3-4570-8B73-B358D6CC64A8}"/>
              </a:ext>
            </a:extLst>
          </p:cNvPr>
          <p:cNvSpPr txBox="1"/>
          <p:nvPr/>
        </p:nvSpPr>
        <p:spPr>
          <a:xfrm>
            <a:off x="10524308"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72" name="TextBox 71">
            <a:extLst>
              <a:ext uri="{FF2B5EF4-FFF2-40B4-BE49-F238E27FC236}">
                <a16:creationId xmlns:a16="http://schemas.microsoft.com/office/drawing/2014/main" id="{F3349155-0304-4890-A136-913A2E79BB60}"/>
              </a:ext>
            </a:extLst>
          </p:cNvPr>
          <p:cNvSpPr txBox="1"/>
          <p:nvPr/>
        </p:nvSpPr>
        <p:spPr>
          <a:xfrm>
            <a:off x="10506989"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8" name="TextBox 31">
            <a:extLst>
              <a:ext uri="{FF2B5EF4-FFF2-40B4-BE49-F238E27FC236}">
                <a16:creationId xmlns:a16="http://schemas.microsoft.com/office/drawing/2014/main" id="{FC40DE60-F847-4DB4-8B18-2252E6AECBE4}"/>
              </a:ext>
            </a:extLst>
          </p:cNvPr>
          <p:cNvSpPr txBox="1"/>
          <p:nvPr/>
        </p:nvSpPr>
        <p:spPr>
          <a:xfrm>
            <a:off x="2803990" y="2629881"/>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Takeoff</a:t>
            </a:r>
            <a:endParaRPr lang="en-US"/>
          </a:p>
        </p:txBody>
      </p:sp>
      <p:sp>
        <p:nvSpPr>
          <p:cNvPr id="9" name="TextBox 31">
            <a:extLst>
              <a:ext uri="{FF2B5EF4-FFF2-40B4-BE49-F238E27FC236}">
                <a16:creationId xmlns:a16="http://schemas.microsoft.com/office/drawing/2014/main" id="{504CA16D-EC76-44BA-964E-39A31D5D6A2C}"/>
              </a:ext>
            </a:extLst>
          </p:cNvPr>
          <p:cNvSpPr txBox="1"/>
          <p:nvPr/>
        </p:nvSpPr>
        <p:spPr>
          <a:xfrm>
            <a:off x="8277511" y="2629882"/>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Flight Control</a:t>
            </a:r>
          </a:p>
        </p:txBody>
      </p:sp>
      <p:sp>
        <p:nvSpPr>
          <p:cNvPr id="3" name="TextBox 2">
            <a:extLst>
              <a:ext uri="{FF2B5EF4-FFF2-40B4-BE49-F238E27FC236}">
                <a16:creationId xmlns:a16="http://schemas.microsoft.com/office/drawing/2014/main" id="{7D40304A-BEF2-470E-81F9-F0BD966CE5BC}"/>
              </a:ext>
            </a:extLst>
          </p:cNvPr>
          <p:cNvSpPr txBox="1"/>
          <p:nvPr/>
        </p:nvSpPr>
        <p:spPr>
          <a:xfrm>
            <a:off x="5629275" y="4573588"/>
            <a:ext cx="20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2</a:t>
            </a:r>
          </a:p>
        </p:txBody>
      </p:sp>
      <p:sp>
        <p:nvSpPr>
          <p:cNvPr id="39" name="Content Placeholder 7">
            <a:extLst>
              <a:ext uri="{FF2B5EF4-FFF2-40B4-BE49-F238E27FC236}">
                <a16:creationId xmlns:a16="http://schemas.microsoft.com/office/drawing/2014/main" id="{C4F1657B-EB96-404A-84F9-9853F1193BC3}"/>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27924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a:xfrm>
            <a:off x="569890" y="53887"/>
            <a:ext cx="10515600" cy="996950"/>
          </a:xfrm>
        </p:spPr>
        <p:txBody>
          <a:bodyPr/>
          <a:lstStyle/>
          <a:p>
            <a:r>
              <a:rPr lang="en-US">
                <a:solidFill>
                  <a:schemeClr val="accent1"/>
                </a:solidFill>
              </a:rPr>
              <a:t>Concept Generation</a:t>
            </a:r>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a:xfrm>
            <a:off x="11214279" y="6205048"/>
            <a:ext cx="704088" cy="365125"/>
          </a:xfrm>
        </p:spPr>
        <p:txBody>
          <a:bodyPr/>
          <a:lstStyle/>
          <a:p>
            <a:fld id="{6F1FABC0-072B-4F22-8F9B-95A9D10B0206}" type="slidenum">
              <a:rPr lang="en-US" smtClean="0"/>
              <a:pPr/>
              <a:t>26</a:t>
            </a:fld>
            <a:endParaRPr lang="en-US"/>
          </a:p>
        </p:txBody>
      </p:sp>
      <p:sp>
        <p:nvSpPr>
          <p:cNvPr id="60" name="Rectangle 59">
            <a:extLst>
              <a:ext uri="{FF2B5EF4-FFF2-40B4-BE49-F238E27FC236}">
                <a16:creationId xmlns:a16="http://schemas.microsoft.com/office/drawing/2014/main" id="{AD439447-1501-4A6B-9CDC-C4871FAA7AAD}"/>
              </a:ext>
            </a:extLst>
          </p:cNvPr>
          <p:cNvSpPr/>
          <p:nvPr/>
        </p:nvSpPr>
        <p:spPr>
          <a:xfrm>
            <a:off x="605307"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9" name="Picture 168" descr="A picture containing aircraft&#10;&#10;Description automatically generated">
            <a:extLst>
              <a:ext uri="{FF2B5EF4-FFF2-40B4-BE49-F238E27FC236}">
                <a16:creationId xmlns:a16="http://schemas.microsoft.com/office/drawing/2014/main" id="{DE7D2FD0-42F7-4863-BE19-5235B2CF499E}"/>
              </a:ext>
            </a:extLst>
          </p:cNvPr>
          <p:cNvPicPr>
            <a:picLocks noChangeAspect="1"/>
          </p:cNvPicPr>
          <p:nvPr/>
        </p:nvPicPr>
        <p:blipFill rotWithShape="1">
          <a:blip r:embed="rId3">
            <a:extLst>
              <a:ext uri="{28A0092B-C50C-407E-A947-70E740481C1C}">
                <a14:useLocalDpi xmlns:a14="http://schemas.microsoft.com/office/drawing/2010/main" val="0"/>
              </a:ext>
            </a:extLst>
          </a:blip>
          <a:srcRect l="10444" r="9896"/>
          <a:stretch/>
        </p:blipFill>
        <p:spPr>
          <a:xfrm>
            <a:off x="906429" y="4224552"/>
            <a:ext cx="1276707" cy="957619"/>
          </a:xfrm>
          <a:prstGeom prst="rect">
            <a:avLst/>
          </a:prstGeom>
        </p:spPr>
      </p:pic>
      <p:pic>
        <p:nvPicPr>
          <p:cNvPr id="171" name="Picture 170" descr="A picture containing plane, jet, air, aircraft&#10;&#10;Description automatically generated">
            <a:extLst>
              <a:ext uri="{FF2B5EF4-FFF2-40B4-BE49-F238E27FC236}">
                <a16:creationId xmlns:a16="http://schemas.microsoft.com/office/drawing/2014/main" id="{E5A2903F-3176-4BE1-91C4-5D9DBC078D36}"/>
              </a:ext>
            </a:extLst>
          </p:cNvPr>
          <p:cNvPicPr>
            <a:picLocks noChangeAspect="1"/>
          </p:cNvPicPr>
          <p:nvPr/>
        </p:nvPicPr>
        <p:blipFill rotWithShape="1">
          <a:blip r:embed="rId4">
            <a:extLst>
              <a:ext uri="{28A0092B-C50C-407E-A947-70E740481C1C}">
                <a14:useLocalDpi xmlns:a14="http://schemas.microsoft.com/office/drawing/2010/main" val="0"/>
              </a:ext>
            </a:extLst>
          </a:blip>
          <a:srcRect l="12080" r="9380"/>
          <a:stretch/>
        </p:blipFill>
        <p:spPr>
          <a:xfrm>
            <a:off x="895065" y="1816230"/>
            <a:ext cx="1284993" cy="947834"/>
          </a:xfrm>
          <a:prstGeom prst="rect">
            <a:avLst/>
          </a:prstGeom>
        </p:spPr>
      </p:pic>
      <p:pic>
        <p:nvPicPr>
          <p:cNvPr id="173" name="Picture 172">
            <a:extLst>
              <a:ext uri="{FF2B5EF4-FFF2-40B4-BE49-F238E27FC236}">
                <a16:creationId xmlns:a16="http://schemas.microsoft.com/office/drawing/2014/main" id="{6538B805-A030-4015-82C3-CEB04E67696C}"/>
              </a:ext>
            </a:extLst>
          </p:cNvPr>
          <p:cNvPicPr>
            <a:picLocks noChangeAspect="1"/>
          </p:cNvPicPr>
          <p:nvPr/>
        </p:nvPicPr>
        <p:blipFill rotWithShape="1">
          <a:blip r:embed="rId5">
            <a:extLst>
              <a:ext uri="{28A0092B-C50C-407E-A947-70E740481C1C}">
                <a14:useLocalDpi xmlns:a14="http://schemas.microsoft.com/office/drawing/2010/main" val="0"/>
              </a:ext>
            </a:extLst>
          </a:blip>
          <a:srcRect l="8686" r="7022"/>
          <a:stretch/>
        </p:blipFill>
        <p:spPr>
          <a:xfrm>
            <a:off x="898497" y="3014926"/>
            <a:ext cx="1279535" cy="955895"/>
          </a:xfrm>
          <a:prstGeom prst="rect">
            <a:avLst/>
          </a:prstGeom>
        </p:spPr>
      </p:pic>
      <p:sp>
        <p:nvSpPr>
          <p:cNvPr id="64" name="Rectangle 63">
            <a:extLst>
              <a:ext uri="{FF2B5EF4-FFF2-40B4-BE49-F238E27FC236}">
                <a16:creationId xmlns:a16="http://schemas.microsoft.com/office/drawing/2014/main" id="{C0560041-1CA0-4047-9864-58156126F02B}"/>
              </a:ext>
            </a:extLst>
          </p:cNvPr>
          <p:cNvSpPr/>
          <p:nvPr/>
        </p:nvSpPr>
        <p:spPr>
          <a:xfrm>
            <a:off x="605307"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Fuselage Type</a:t>
            </a:r>
            <a:endParaRPr lang="en-US"/>
          </a:p>
        </p:txBody>
      </p:sp>
      <p:sp>
        <p:nvSpPr>
          <p:cNvPr id="65" name="Rectangle 64">
            <a:extLst>
              <a:ext uri="{FF2B5EF4-FFF2-40B4-BE49-F238E27FC236}">
                <a16:creationId xmlns:a16="http://schemas.microsoft.com/office/drawing/2014/main" id="{093D8407-7AEE-4217-943F-D72784C49422}"/>
              </a:ext>
            </a:extLst>
          </p:cNvPr>
          <p:cNvSpPr/>
          <p:nvPr/>
        </p:nvSpPr>
        <p:spPr>
          <a:xfrm>
            <a:off x="241849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7DD8D256-0B70-44F7-A4F4-BD95642D8E00}"/>
              </a:ext>
            </a:extLst>
          </p:cNvPr>
          <p:cNvSpPr/>
          <p:nvPr/>
        </p:nvSpPr>
        <p:spPr>
          <a:xfrm>
            <a:off x="241849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Airfoil</a:t>
            </a:r>
            <a:endParaRPr lang="en-US"/>
          </a:p>
        </p:txBody>
      </p:sp>
      <p:sp>
        <p:nvSpPr>
          <p:cNvPr id="71" name="Rectangle 70">
            <a:extLst>
              <a:ext uri="{FF2B5EF4-FFF2-40B4-BE49-F238E27FC236}">
                <a16:creationId xmlns:a16="http://schemas.microsoft.com/office/drawing/2014/main" id="{80DC3B0B-A8A4-4CD2-B183-CB471B364DC4}"/>
              </a:ext>
            </a:extLst>
          </p:cNvPr>
          <p:cNvSpPr/>
          <p:nvPr/>
        </p:nvSpPr>
        <p:spPr>
          <a:xfrm>
            <a:off x="4231689"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1B697AF0-C75D-4326-A53D-CB47E80A9164}"/>
              </a:ext>
            </a:extLst>
          </p:cNvPr>
          <p:cNvSpPr/>
          <p:nvPr/>
        </p:nvSpPr>
        <p:spPr>
          <a:xfrm>
            <a:off x="4231689"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Wing Placement</a:t>
            </a:r>
            <a:endParaRPr lang="en-US" sz="1600"/>
          </a:p>
        </p:txBody>
      </p:sp>
      <p:sp>
        <p:nvSpPr>
          <p:cNvPr id="77" name="Rectangle 76">
            <a:extLst>
              <a:ext uri="{FF2B5EF4-FFF2-40B4-BE49-F238E27FC236}">
                <a16:creationId xmlns:a16="http://schemas.microsoft.com/office/drawing/2014/main" id="{098FE858-ADE3-48EA-B747-0BC0A6B08CDA}"/>
              </a:ext>
            </a:extLst>
          </p:cNvPr>
          <p:cNvSpPr/>
          <p:nvPr/>
        </p:nvSpPr>
        <p:spPr>
          <a:xfrm>
            <a:off x="602665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885142FE-6327-4FE0-8C63-9610B5AD920F}"/>
              </a:ext>
            </a:extLst>
          </p:cNvPr>
          <p:cNvSpPr/>
          <p:nvPr/>
        </p:nvSpPr>
        <p:spPr>
          <a:xfrm>
            <a:off x="602665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Landing Gear </a:t>
            </a:r>
            <a:endParaRPr lang="en-US"/>
          </a:p>
        </p:txBody>
      </p:sp>
      <p:sp>
        <p:nvSpPr>
          <p:cNvPr id="83" name="Rectangle 82">
            <a:extLst>
              <a:ext uri="{FF2B5EF4-FFF2-40B4-BE49-F238E27FC236}">
                <a16:creationId xmlns:a16="http://schemas.microsoft.com/office/drawing/2014/main" id="{1AD87B0B-179B-429F-BBEC-87D0FCE4615A}"/>
              </a:ext>
            </a:extLst>
          </p:cNvPr>
          <p:cNvSpPr/>
          <p:nvPr/>
        </p:nvSpPr>
        <p:spPr>
          <a:xfrm>
            <a:off x="783984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A70EA80A-4903-49E1-9CE7-7260F5822106}"/>
              </a:ext>
            </a:extLst>
          </p:cNvPr>
          <p:cNvSpPr/>
          <p:nvPr/>
        </p:nvSpPr>
        <p:spPr>
          <a:xfrm>
            <a:off x="783984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Tail</a:t>
            </a:r>
            <a:endParaRPr lang="en-US"/>
          </a:p>
        </p:txBody>
      </p:sp>
      <p:sp>
        <p:nvSpPr>
          <p:cNvPr id="90" name="Rectangle 89">
            <a:extLst>
              <a:ext uri="{FF2B5EF4-FFF2-40B4-BE49-F238E27FC236}">
                <a16:creationId xmlns:a16="http://schemas.microsoft.com/office/drawing/2014/main" id="{DA88458D-B494-4DC8-8EAD-1B582FD88AD4}"/>
              </a:ext>
            </a:extLst>
          </p:cNvPr>
          <p:cNvSpPr/>
          <p:nvPr/>
        </p:nvSpPr>
        <p:spPr>
          <a:xfrm>
            <a:off x="9653623"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12F8C428-A054-4BF2-80A6-8746FD0DB21F}"/>
              </a:ext>
            </a:extLst>
          </p:cNvPr>
          <p:cNvSpPr/>
          <p:nvPr/>
        </p:nvSpPr>
        <p:spPr>
          <a:xfrm>
            <a:off x="9653623"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Wing Tips</a:t>
            </a:r>
            <a:endParaRPr lang="en-US"/>
          </a:p>
        </p:txBody>
      </p:sp>
      <p:pic>
        <p:nvPicPr>
          <p:cNvPr id="62" name="Picture 62" descr="Engineering drawing&#10;&#10;Description automatically generated">
            <a:extLst>
              <a:ext uri="{FF2B5EF4-FFF2-40B4-BE49-F238E27FC236}">
                <a16:creationId xmlns:a16="http://schemas.microsoft.com/office/drawing/2014/main" id="{635A98EA-3118-4AB8-83B9-4A61759BDEA4}"/>
              </a:ext>
            </a:extLst>
          </p:cNvPr>
          <p:cNvPicPr>
            <a:picLocks noGrp="1" noChangeAspect="1"/>
          </p:cNvPicPr>
          <p:nvPr>
            <p:ph sz="quarter" idx="26"/>
          </p:nvPr>
        </p:nvPicPr>
        <p:blipFill rotWithShape="1">
          <a:blip r:embed="rId6"/>
          <a:srcRect l="2703" t="17567" r="63513" b="22973"/>
          <a:stretch/>
        </p:blipFill>
        <p:spPr>
          <a:xfrm>
            <a:off x="8209517" y="1812478"/>
            <a:ext cx="1072519" cy="944401"/>
          </a:xfrm>
        </p:spPr>
      </p:pic>
      <p:pic>
        <p:nvPicPr>
          <p:cNvPr id="63" name="Picture 62" descr="Engineering drawing&#10;&#10;Description automatically generated">
            <a:extLst>
              <a:ext uri="{FF2B5EF4-FFF2-40B4-BE49-F238E27FC236}">
                <a16:creationId xmlns:a16="http://schemas.microsoft.com/office/drawing/2014/main" id="{E3A4BC3E-C0BC-4C93-9742-CD5F5F0CA3A1}"/>
              </a:ext>
            </a:extLst>
          </p:cNvPr>
          <p:cNvPicPr>
            <a:picLocks noChangeAspect="1"/>
          </p:cNvPicPr>
          <p:nvPr/>
        </p:nvPicPr>
        <p:blipFill rotWithShape="1">
          <a:blip r:embed="rId6"/>
          <a:srcRect l="64527" t="7432" b="23649"/>
          <a:stretch/>
        </p:blipFill>
        <p:spPr>
          <a:xfrm>
            <a:off x="8211662" y="4186484"/>
            <a:ext cx="1072506" cy="944390"/>
          </a:xfrm>
          <a:prstGeom prst="rect">
            <a:avLst/>
          </a:prstGeom>
        </p:spPr>
      </p:pic>
      <p:pic>
        <p:nvPicPr>
          <p:cNvPr id="89" name="Picture 62" descr="Engineering drawing&#10;&#10;Description automatically generated">
            <a:extLst>
              <a:ext uri="{FF2B5EF4-FFF2-40B4-BE49-F238E27FC236}">
                <a16:creationId xmlns:a16="http://schemas.microsoft.com/office/drawing/2014/main" id="{FE7234A1-B91F-4F8A-A04E-6A423BEF838D}"/>
              </a:ext>
            </a:extLst>
          </p:cNvPr>
          <p:cNvPicPr>
            <a:picLocks noChangeAspect="1"/>
          </p:cNvPicPr>
          <p:nvPr/>
        </p:nvPicPr>
        <p:blipFill rotWithShape="1">
          <a:blip r:embed="rId6"/>
          <a:srcRect l="34797" t="3378" r="32094" b="24324"/>
          <a:stretch/>
        </p:blipFill>
        <p:spPr>
          <a:xfrm>
            <a:off x="8213809" y="3018799"/>
            <a:ext cx="1072539" cy="944388"/>
          </a:xfrm>
          <a:prstGeom prst="rect">
            <a:avLst/>
          </a:prstGeom>
        </p:spPr>
      </p:pic>
      <p:pic>
        <p:nvPicPr>
          <p:cNvPr id="98" name="Picture 99" descr="Diagram, engineering drawing&#10;&#10;Description automatically generated">
            <a:extLst>
              <a:ext uri="{FF2B5EF4-FFF2-40B4-BE49-F238E27FC236}">
                <a16:creationId xmlns:a16="http://schemas.microsoft.com/office/drawing/2014/main" id="{3CC021DC-752C-4170-8DAF-0F21694375FD}"/>
              </a:ext>
            </a:extLst>
          </p:cNvPr>
          <p:cNvPicPr>
            <a:picLocks noChangeAspect="1"/>
          </p:cNvPicPr>
          <p:nvPr/>
        </p:nvPicPr>
        <p:blipFill rotWithShape="1">
          <a:blip r:embed="rId7"/>
          <a:srcRect l="4706" t="526" r="34510" b="71518"/>
          <a:stretch/>
        </p:blipFill>
        <p:spPr>
          <a:xfrm>
            <a:off x="4305837" y="2072639"/>
            <a:ext cx="1667427" cy="572354"/>
          </a:xfrm>
          <a:prstGeom prst="rect">
            <a:avLst/>
          </a:prstGeom>
        </p:spPr>
      </p:pic>
      <p:pic>
        <p:nvPicPr>
          <p:cNvPr id="103" name="Picture 99" descr="Diagram, engineering drawing&#10;&#10;Description automatically generated">
            <a:extLst>
              <a:ext uri="{FF2B5EF4-FFF2-40B4-BE49-F238E27FC236}">
                <a16:creationId xmlns:a16="http://schemas.microsoft.com/office/drawing/2014/main" id="{12228E15-4976-45A9-8209-00BABFA1E1DE}"/>
              </a:ext>
            </a:extLst>
          </p:cNvPr>
          <p:cNvPicPr>
            <a:picLocks noChangeAspect="1"/>
          </p:cNvPicPr>
          <p:nvPr/>
        </p:nvPicPr>
        <p:blipFill rotWithShape="1">
          <a:blip r:embed="rId7"/>
          <a:srcRect l="5490" t="69474" r="37854" b="1015"/>
          <a:stretch/>
        </p:blipFill>
        <p:spPr>
          <a:xfrm>
            <a:off x="4305836" y="4465962"/>
            <a:ext cx="1661522" cy="571994"/>
          </a:xfrm>
          <a:prstGeom prst="rect">
            <a:avLst/>
          </a:prstGeom>
        </p:spPr>
      </p:pic>
      <p:pic>
        <p:nvPicPr>
          <p:cNvPr id="104" name="Picture 99" descr="Diagram, engineering drawing&#10;&#10;Description automatically generated">
            <a:extLst>
              <a:ext uri="{FF2B5EF4-FFF2-40B4-BE49-F238E27FC236}">
                <a16:creationId xmlns:a16="http://schemas.microsoft.com/office/drawing/2014/main" id="{A9EB507F-D423-4AEA-B72D-50B5F35628A0}"/>
              </a:ext>
            </a:extLst>
          </p:cNvPr>
          <p:cNvPicPr>
            <a:picLocks noChangeAspect="1"/>
          </p:cNvPicPr>
          <p:nvPr/>
        </p:nvPicPr>
        <p:blipFill rotWithShape="1">
          <a:blip r:embed="rId7"/>
          <a:srcRect l="7493" t="33158" r="39648" b="35263"/>
          <a:stretch/>
        </p:blipFill>
        <p:spPr>
          <a:xfrm>
            <a:off x="4306993" y="3285399"/>
            <a:ext cx="1664666" cy="571398"/>
          </a:xfrm>
          <a:prstGeom prst="rect">
            <a:avLst/>
          </a:prstGeom>
        </p:spPr>
      </p:pic>
      <p:pic>
        <p:nvPicPr>
          <p:cNvPr id="4" name="Picture 5" descr="A picture containing handcart&#10;&#10;Description automatically generated">
            <a:extLst>
              <a:ext uri="{FF2B5EF4-FFF2-40B4-BE49-F238E27FC236}">
                <a16:creationId xmlns:a16="http://schemas.microsoft.com/office/drawing/2014/main" id="{48AAA3D2-32C5-47F2-B053-DF45C71E2935}"/>
              </a:ext>
            </a:extLst>
          </p:cNvPr>
          <p:cNvPicPr>
            <a:picLocks noChangeAspect="1"/>
          </p:cNvPicPr>
          <p:nvPr/>
        </p:nvPicPr>
        <p:blipFill rotWithShape="1">
          <a:blip r:embed="rId8"/>
          <a:srcRect l="604" t="-4338" r="49249" b="1754"/>
          <a:stretch/>
        </p:blipFill>
        <p:spPr>
          <a:xfrm>
            <a:off x="6149009" y="4012002"/>
            <a:ext cx="1590981" cy="569280"/>
          </a:xfrm>
          <a:prstGeom prst="rect">
            <a:avLst/>
          </a:prstGeom>
        </p:spPr>
      </p:pic>
      <p:pic>
        <p:nvPicPr>
          <p:cNvPr id="100" name="Picture 100" descr="A picture containing sport, athletic game, table&#10;&#10;Description automatically generated">
            <a:extLst>
              <a:ext uri="{FF2B5EF4-FFF2-40B4-BE49-F238E27FC236}">
                <a16:creationId xmlns:a16="http://schemas.microsoft.com/office/drawing/2014/main" id="{B84920C5-226C-4234-BEFA-D0C63E25164B}"/>
              </a:ext>
            </a:extLst>
          </p:cNvPr>
          <p:cNvPicPr>
            <a:picLocks noChangeAspect="1"/>
          </p:cNvPicPr>
          <p:nvPr/>
        </p:nvPicPr>
        <p:blipFill>
          <a:blip r:embed="rId9"/>
          <a:stretch>
            <a:fillRect/>
          </a:stretch>
        </p:blipFill>
        <p:spPr>
          <a:xfrm>
            <a:off x="9956786" y="1903264"/>
            <a:ext cx="1166055" cy="772594"/>
          </a:xfrm>
          <a:prstGeom prst="rect">
            <a:avLst/>
          </a:prstGeom>
        </p:spPr>
      </p:pic>
      <p:pic>
        <p:nvPicPr>
          <p:cNvPr id="101" name="Picture 101" descr="A picture containing antenna&#10;&#10;Description automatically generated">
            <a:extLst>
              <a:ext uri="{FF2B5EF4-FFF2-40B4-BE49-F238E27FC236}">
                <a16:creationId xmlns:a16="http://schemas.microsoft.com/office/drawing/2014/main" id="{B20E4144-B135-45DC-B8B9-1A7955DF0685}"/>
              </a:ext>
            </a:extLst>
          </p:cNvPr>
          <p:cNvPicPr>
            <a:picLocks noChangeAspect="1"/>
          </p:cNvPicPr>
          <p:nvPr/>
        </p:nvPicPr>
        <p:blipFill>
          <a:blip r:embed="rId10"/>
          <a:stretch>
            <a:fillRect/>
          </a:stretch>
        </p:blipFill>
        <p:spPr>
          <a:xfrm>
            <a:off x="9973165" y="3101901"/>
            <a:ext cx="1161782" cy="789507"/>
          </a:xfrm>
          <a:prstGeom prst="rect">
            <a:avLst/>
          </a:prstGeom>
        </p:spPr>
      </p:pic>
      <p:pic>
        <p:nvPicPr>
          <p:cNvPr id="102" name="Picture 104">
            <a:extLst>
              <a:ext uri="{FF2B5EF4-FFF2-40B4-BE49-F238E27FC236}">
                <a16:creationId xmlns:a16="http://schemas.microsoft.com/office/drawing/2014/main" id="{8E9C1A40-998E-49AC-91F4-E76F46A629B0}"/>
              </a:ext>
            </a:extLst>
          </p:cNvPr>
          <p:cNvPicPr>
            <a:picLocks noChangeAspect="1"/>
          </p:cNvPicPr>
          <p:nvPr/>
        </p:nvPicPr>
        <p:blipFill>
          <a:blip r:embed="rId11"/>
          <a:stretch>
            <a:fillRect/>
          </a:stretch>
        </p:blipFill>
        <p:spPr>
          <a:xfrm>
            <a:off x="9977815" y="4260590"/>
            <a:ext cx="1112689" cy="789952"/>
          </a:xfrm>
          <a:prstGeom prst="rect">
            <a:avLst/>
          </a:prstGeom>
        </p:spPr>
      </p:pic>
      <p:sp>
        <p:nvSpPr>
          <p:cNvPr id="7" name="Rectangle 6">
            <a:extLst>
              <a:ext uri="{FF2B5EF4-FFF2-40B4-BE49-F238E27FC236}">
                <a16:creationId xmlns:a16="http://schemas.microsoft.com/office/drawing/2014/main" id="{13A285D2-2B01-4238-821D-E52B9CA631A6}"/>
              </a:ext>
            </a:extLst>
          </p:cNvPr>
          <p:cNvSpPr/>
          <p:nvPr/>
        </p:nvSpPr>
        <p:spPr>
          <a:xfrm>
            <a:off x="10930033" y="4696899"/>
            <a:ext cx="159564" cy="33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8" descr="A picture containing handcart&#10;&#10;Description automatically generated">
            <a:extLst>
              <a:ext uri="{FF2B5EF4-FFF2-40B4-BE49-F238E27FC236}">
                <a16:creationId xmlns:a16="http://schemas.microsoft.com/office/drawing/2014/main" id="{96D1F3F1-DC44-4DFA-818A-0CACE0E2BB86}"/>
              </a:ext>
            </a:extLst>
          </p:cNvPr>
          <p:cNvPicPr>
            <a:picLocks noChangeAspect="1"/>
          </p:cNvPicPr>
          <p:nvPr/>
        </p:nvPicPr>
        <p:blipFill rotWithShape="1">
          <a:blip r:embed="rId8"/>
          <a:srcRect l="51057" r="-302" b="1754"/>
          <a:stretch/>
        </p:blipFill>
        <p:spPr>
          <a:xfrm>
            <a:off x="6099313" y="2690696"/>
            <a:ext cx="1632492" cy="582192"/>
          </a:xfrm>
          <a:prstGeom prst="rect">
            <a:avLst/>
          </a:prstGeom>
        </p:spPr>
      </p:pic>
      <p:pic>
        <p:nvPicPr>
          <p:cNvPr id="3" name="Picture 8" descr="Chart&#10;&#10;Description automatically generated">
            <a:extLst>
              <a:ext uri="{FF2B5EF4-FFF2-40B4-BE49-F238E27FC236}">
                <a16:creationId xmlns:a16="http://schemas.microsoft.com/office/drawing/2014/main" id="{E4D3D7BC-84F1-4ACE-B467-D496C386A027}"/>
              </a:ext>
            </a:extLst>
          </p:cNvPr>
          <p:cNvPicPr>
            <a:picLocks noChangeAspect="1"/>
          </p:cNvPicPr>
          <p:nvPr/>
        </p:nvPicPr>
        <p:blipFill rotWithShape="1">
          <a:blip r:embed="rId12"/>
          <a:srcRect l="7029" t="20735" r="-320" b="17785"/>
          <a:stretch/>
        </p:blipFill>
        <p:spPr>
          <a:xfrm>
            <a:off x="2543504" y="2535625"/>
            <a:ext cx="1560672" cy="757709"/>
          </a:xfrm>
          <a:prstGeom prst="rect">
            <a:avLst/>
          </a:prstGeom>
        </p:spPr>
      </p:pic>
      <p:sp>
        <p:nvSpPr>
          <p:cNvPr id="6" name="TextBox 5">
            <a:extLst>
              <a:ext uri="{FF2B5EF4-FFF2-40B4-BE49-F238E27FC236}">
                <a16:creationId xmlns:a16="http://schemas.microsoft.com/office/drawing/2014/main" id="{F26E45E1-961D-458A-80DD-461FC9563571}"/>
              </a:ext>
            </a:extLst>
          </p:cNvPr>
          <p:cNvSpPr txBox="1"/>
          <p:nvPr/>
        </p:nvSpPr>
        <p:spPr>
          <a:xfrm>
            <a:off x="946150" y="27082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"Guppy"</a:t>
            </a:r>
            <a:endParaRPr lang="en-US"/>
          </a:p>
        </p:txBody>
      </p:sp>
      <p:pic>
        <p:nvPicPr>
          <p:cNvPr id="11" name="Picture 11" descr="Chart, line chart&#10;&#10;Description automatically generated">
            <a:extLst>
              <a:ext uri="{FF2B5EF4-FFF2-40B4-BE49-F238E27FC236}">
                <a16:creationId xmlns:a16="http://schemas.microsoft.com/office/drawing/2014/main" id="{19CF8820-3DCE-4AC6-BB31-530D1EC12819}"/>
              </a:ext>
            </a:extLst>
          </p:cNvPr>
          <p:cNvPicPr>
            <a:picLocks noChangeAspect="1"/>
          </p:cNvPicPr>
          <p:nvPr/>
        </p:nvPicPr>
        <p:blipFill rotWithShape="1">
          <a:blip r:embed="rId13"/>
          <a:srcRect l="14523" t="28979" r="11203" b="30822"/>
          <a:stretch/>
        </p:blipFill>
        <p:spPr>
          <a:xfrm>
            <a:off x="2541898" y="3708281"/>
            <a:ext cx="1564653" cy="862519"/>
          </a:xfrm>
          <a:prstGeom prst="rect">
            <a:avLst/>
          </a:prstGeom>
        </p:spPr>
      </p:pic>
      <p:sp>
        <p:nvSpPr>
          <p:cNvPr id="34" name="TextBox 33">
            <a:extLst>
              <a:ext uri="{FF2B5EF4-FFF2-40B4-BE49-F238E27FC236}">
                <a16:creationId xmlns:a16="http://schemas.microsoft.com/office/drawing/2014/main" id="{11B7FFFA-552D-481B-8AF2-BC065E556036}"/>
              </a:ext>
            </a:extLst>
          </p:cNvPr>
          <p:cNvSpPr txBox="1"/>
          <p:nvPr/>
        </p:nvSpPr>
        <p:spPr>
          <a:xfrm>
            <a:off x="946149" y="391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"Dolphin"</a:t>
            </a:r>
            <a:endParaRPr lang="en-US">
              <a:solidFill>
                <a:schemeClr val="bg1"/>
              </a:solidFill>
            </a:endParaRPr>
          </a:p>
        </p:txBody>
      </p:sp>
      <p:sp>
        <p:nvSpPr>
          <p:cNvPr id="35" name="TextBox 34">
            <a:extLst>
              <a:ext uri="{FF2B5EF4-FFF2-40B4-BE49-F238E27FC236}">
                <a16:creationId xmlns:a16="http://schemas.microsoft.com/office/drawing/2014/main" id="{C4E87BD2-FFA0-44E5-ABDB-D8C6DC2AF805}"/>
              </a:ext>
            </a:extLst>
          </p:cNvPr>
          <p:cNvSpPr txBox="1"/>
          <p:nvPr/>
        </p:nvSpPr>
        <p:spPr>
          <a:xfrm>
            <a:off x="906461" y="5129213"/>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"Whale"</a:t>
            </a:r>
            <a:endParaRPr lang="en-US">
              <a:solidFill>
                <a:schemeClr val="bg1"/>
              </a:solidFill>
            </a:endParaRPr>
          </a:p>
        </p:txBody>
      </p:sp>
      <p:sp>
        <p:nvSpPr>
          <p:cNvPr id="36" name="TextBox 35">
            <a:extLst>
              <a:ext uri="{FF2B5EF4-FFF2-40B4-BE49-F238E27FC236}">
                <a16:creationId xmlns:a16="http://schemas.microsoft.com/office/drawing/2014/main" id="{98452401-8156-4E54-A901-288CA1CDF135}"/>
              </a:ext>
            </a:extLst>
          </p:cNvPr>
          <p:cNvSpPr txBox="1"/>
          <p:nvPr/>
        </p:nvSpPr>
        <p:spPr>
          <a:xfrm>
            <a:off x="2755899" y="3271838"/>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E-423</a:t>
            </a:r>
          </a:p>
        </p:txBody>
      </p:sp>
      <p:sp>
        <p:nvSpPr>
          <p:cNvPr id="37" name="TextBox 36">
            <a:extLst>
              <a:ext uri="{FF2B5EF4-FFF2-40B4-BE49-F238E27FC236}">
                <a16:creationId xmlns:a16="http://schemas.microsoft.com/office/drawing/2014/main" id="{016086A2-3413-428C-8243-E076483B1CD0}"/>
              </a:ext>
            </a:extLst>
          </p:cNvPr>
          <p:cNvSpPr txBox="1"/>
          <p:nvPr/>
        </p:nvSpPr>
        <p:spPr>
          <a:xfrm>
            <a:off x="2755899" y="4557713"/>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S-1223</a:t>
            </a:r>
            <a:endParaRPr lang="en-US"/>
          </a:p>
        </p:txBody>
      </p:sp>
      <p:sp>
        <p:nvSpPr>
          <p:cNvPr id="38" name="TextBox 37">
            <a:extLst>
              <a:ext uri="{FF2B5EF4-FFF2-40B4-BE49-F238E27FC236}">
                <a16:creationId xmlns:a16="http://schemas.microsoft.com/office/drawing/2014/main" id="{2CB42FC4-9B23-4485-B446-17ACF270FC5F}"/>
              </a:ext>
            </a:extLst>
          </p:cNvPr>
          <p:cNvSpPr txBox="1"/>
          <p:nvPr/>
        </p:nvSpPr>
        <p:spPr>
          <a:xfrm>
            <a:off x="4573586" y="2605087"/>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High Wing</a:t>
            </a:r>
            <a:endParaRPr lang="en-US"/>
          </a:p>
        </p:txBody>
      </p:sp>
      <p:sp>
        <p:nvSpPr>
          <p:cNvPr id="39" name="TextBox 38">
            <a:extLst>
              <a:ext uri="{FF2B5EF4-FFF2-40B4-BE49-F238E27FC236}">
                <a16:creationId xmlns:a16="http://schemas.microsoft.com/office/drawing/2014/main" id="{99E38354-2D73-4011-8675-39E3E0BAA07C}"/>
              </a:ext>
            </a:extLst>
          </p:cNvPr>
          <p:cNvSpPr txBox="1"/>
          <p:nvPr/>
        </p:nvSpPr>
        <p:spPr>
          <a:xfrm>
            <a:off x="4565649" y="3811587"/>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Mid Wing</a:t>
            </a:r>
            <a:endParaRPr lang="en-US"/>
          </a:p>
        </p:txBody>
      </p:sp>
      <p:sp>
        <p:nvSpPr>
          <p:cNvPr id="40" name="TextBox 39">
            <a:extLst>
              <a:ext uri="{FF2B5EF4-FFF2-40B4-BE49-F238E27FC236}">
                <a16:creationId xmlns:a16="http://schemas.microsoft.com/office/drawing/2014/main" id="{7B583C19-B75B-4072-8C36-6991E0916491}"/>
              </a:ext>
            </a:extLst>
          </p:cNvPr>
          <p:cNvSpPr txBox="1"/>
          <p:nvPr/>
        </p:nvSpPr>
        <p:spPr>
          <a:xfrm>
            <a:off x="4573586" y="4978400"/>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Low Wing</a:t>
            </a:r>
            <a:endParaRPr lang="en-US"/>
          </a:p>
        </p:txBody>
      </p:sp>
      <p:sp>
        <p:nvSpPr>
          <p:cNvPr id="41" name="TextBox 40">
            <a:extLst>
              <a:ext uri="{FF2B5EF4-FFF2-40B4-BE49-F238E27FC236}">
                <a16:creationId xmlns:a16="http://schemas.microsoft.com/office/drawing/2014/main" id="{5E487D1A-ED84-48AC-AD84-1CA1E8464F04}"/>
              </a:ext>
            </a:extLst>
          </p:cNvPr>
          <p:cNvSpPr txBox="1"/>
          <p:nvPr/>
        </p:nvSpPr>
        <p:spPr>
          <a:xfrm>
            <a:off x="6343649" y="3263900"/>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Tricycle</a:t>
            </a:r>
            <a:endParaRPr lang="en-US">
              <a:solidFill>
                <a:schemeClr val="bg1"/>
              </a:solidFill>
            </a:endParaRPr>
          </a:p>
        </p:txBody>
      </p:sp>
      <p:sp>
        <p:nvSpPr>
          <p:cNvPr id="42" name="TextBox 41">
            <a:extLst>
              <a:ext uri="{FF2B5EF4-FFF2-40B4-BE49-F238E27FC236}">
                <a16:creationId xmlns:a16="http://schemas.microsoft.com/office/drawing/2014/main" id="{1E6BCE14-EDE5-40CC-9193-75FC3487E5CE}"/>
              </a:ext>
            </a:extLst>
          </p:cNvPr>
          <p:cNvSpPr txBox="1"/>
          <p:nvPr/>
        </p:nvSpPr>
        <p:spPr>
          <a:xfrm>
            <a:off x="6343649" y="458152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Tail Dragger</a:t>
            </a:r>
            <a:endParaRPr lang="en-US">
              <a:solidFill>
                <a:schemeClr val="bg1"/>
              </a:solidFill>
            </a:endParaRPr>
          </a:p>
        </p:txBody>
      </p:sp>
      <p:sp>
        <p:nvSpPr>
          <p:cNvPr id="43" name="TextBox 42">
            <a:extLst>
              <a:ext uri="{FF2B5EF4-FFF2-40B4-BE49-F238E27FC236}">
                <a16:creationId xmlns:a16="http://schemas.microsoft.com/office/drawing/2014/main" id="{7898844F-CDEB-40D2-9B62-19DC19FD83C9}"/>
              </a:ext>
            </a:extLst>
          </p:cNvPr>
          <p:cNvSpPr txBox="1"/>
          <p:nvPr/>
        </p:nvSpPr>
        <p:spPr>
          <a:xfrm>
            <a:off x="8177211" y="27082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Standard</a:t>
            </a:r>
          </a:p>
        </p:txBody>
      </p:sp>
      <p:sp>
        <p:nvSpPr>
          <p:cNvPr id="44" name="TextBox 43">
            <a:extLst>
              <a:ext uri="{FF2B5EF4-FFF2-40B4-BE49-F238E27FC236}">
                <a16:creationId xmlns:a16="http://schemas.microsoft.com/office/drawing/2014/main" id="{F6DC83C5-BD1E-404C-8ED7-261C942DA57C}"/>
              </a:ext>
            </a:extLst>
          </p:cNvPr>
          <p:cNvSpPr txBox="1"/>
          <p:nvPr/>
        </p:nvSpPr>
        <p:spPr>
          <a:xfrm>
            <a:off x="8137524" y="391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T-Tail</a:t>
            </a:r>
            <a:endParaRPr lang="en-US"/>
          </a:p>
        </p:txBody>
      </p:sp>
      <p:sp>
        <p:nvSpPr>
          <p:cNvPr id="45" name="TextBox 44">
            <a:extLst>
              <a:ext uri="{FF2B5EF4-FFF2-40B4-BE49-F238E27FC236}">
                <a16:creationId xmlns:a16="http://schemas.microsoft.com/office/drawing/2014/main" id="{D4485352-00B2-4079-B50A-EFB7A24FC9C0}"/>
              </a:ext>
            </a:extLst>
          </p:cNvPr>
          <p:cNvSpPr txBox="1"/>
          <p:nvPr/>
        </p:nvSpPr>
        <p:spPr>
          <a:xfrm>
            <a:off x="8169274" y="5113338"/>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V-Tail</a:t>
            </a:r>
            <a:endParaRPr lang="en-US"/>
          </a:p>
        </p:txBody>
      </p:sp>
      <p:sp>
        <p:nvSpPr>
          <p:cNvPr id="46" name="TextBox 45">
            <a:extLst>
              <a:ext uri="{FF2B5EF4-FFF2-40B4-BE49-F238E27FC236}">
                <a16:creationId xmlns:a16="http://schemas.microsoft.com/office/drawing/2014/main" id="{E58D541E-CC8C-44B7-A340-0862E6240EDE}"/>
              </a:ext>
            </a:extLst>
          </p:cNvPr>
          <p:cNvSpPr txBox="1"/>
          <p:nvPr/>
        </p:nvSpPr>
        <p:spPr>
          <a:xfrm>
            <a:off x="9971086" y="264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Cutoff</a:t>
            </a:r>
          </a:p>
        </p:txBody>
      </p:sp>
      <p:sp>
        <p:nvSpPr>
          <p:cNvPr id="47" name="TextBox 46">
            <a:extLst>
              <a:ext uri="{FF2B5EF4-FFF2-40B4-BE49-F238E27FC236}">
                <a16:creationId xmlns:a16="http://schemas.microsoft.com/office/drawing/2014/main" id="{74C103CF-B3DE-4567-A8A5-3425049EA1AD}"/>
              </a:ext>
            </a:extLst>
          </p:cNvPr>
          <p:cNvSpPr txBox="1"/>
          <p:nvPr/>
        </p:nvSpPr>
        <p:spPr>
          <a:xfrm>
            <a:off x="9986960" y="3859211"/>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Hoerner</a:t>
            </a:r>
            <a:endParaRPr lang="en-US"/>
          </a:p>
        </p:txBody>
      </p:sp>
      <p:sp>
        <p:nvSpPr>
          <p:cNvPr id="48" name="TextBox 47">
            <a:extLst>
              <a:ext uri="{FF2B5EF4-FFF2-40B4-BE49-F238E27FC236}">
                <a16:creationId xmlns:a16="http://schemas.microsoft.com/office/drawing/2014/main" id="{AD2D6D74-2DBE-4E6D-836A-F8D503BD54E1}"/>
              </a:ext>
            </a:extLst>
          </p:cNvPr>
          <p:cNvSpPr txBox="1"/>
          <p:nvPr/>
        </p:nvSpPr>
        <p:spPr>
          <a:xfrm>
            <a:off x="9963148" y="5002211"/>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Upswept</a:t>
            </a:r>
            <a:endParaRPr lang="en-US"/>
          </a:p>
        </p:txBody>
      </p:sp>
      <p:sp>
        <p:nvSpPr>
          <p:cNvPr id="9" name="TextBox 8">
            <a:extLst>
              <a:ext uri="{FF2B5EF4-FFF2-40B4-BE49-F238E27FC236}">
                <a16:creationId xmlns:a16="http://schemas.microsoft.com/office/drawing/2014/main" id="{C476B223-7BD8-4A71-95EC-EA83B4A4E36C}"/>
              </a:ext>
            </a:extLst>
          </p:cNvPr>
          <p:cNvSpPr txBox="1"/>
          <p:nvPr/>
        </p:nvSpPr>
        <p:spPr>
          <a:xfrm>
            <a:off x="9958339" y="562494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Tristan Wahl</a:t>
            </a:r>
          </a:p>
        </p:txBody>
      </p:sp>
    </p:spTree>
    <p:extLst>
      <p:ext uri="{BB962C8B-B14F-4D97-AF65-F5344CB8AC3E}">
        <p14:creationId xmlns:p14="http://schemas.microsoft.com/office/powerpoint/2010/main" val="320941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4EAB-34F1-454A-86CC-3457C7FAE52F}"/>
              </a:ext>
            </a:extLst>
          </p:cNvPr>
          <p:cNvSpPr>
            <a:spLocks noGrp="1"/>
          </p:cNvSpPr>
          <p:nvPr>
            <p:ph type="title"/>
          </p:nvPr>
        </p:nvSpPr>
        <p:spPr/>
        <p:txBody>
          <a:bodyPr/>
          <a:lstStyle/>
          <a:p>
            <a:r>
              <a:rPr lang="en-US">
                <a:solidFill>
                  <a:schemeClr val="accent1"/>
                </a:solidFill>
                <a:cs typeface="Arial"/>
              </a:rPr>
              <a:t>High Fidelity Concepts</a:t>
            </a:r>
            <a:endParaRPr lang="en-US">
              <a:solidFill>
                <a:schemeClr val="accent1"/>
              </a:solidFill>
            </a:endParaRPr>
          </a:p>
        </p:txBody>
      </p:sp>
      <p:sp>
        <p:nvSpPr>
          <p:cNvPr id="5" name="Slide Number Placeholder 4">
            <a:extLst>
              <a:ext uri="{FF2B5EF4-FFF2-40B4-BE49-F238E27FC236}">
                <a16:creationId xmlns:a16="http://schemas.microsoft.com/office/drawing/2014/main" id="{26046637-3F83-4632-B486-8FAF77E91CA1}"/>
              </a:ext>
            </a:extLst>
          </p:cNvPr>
          <p:cNvSpPr>
            <a:spLocks noGrp="1"/>
          </p:cNvSpPr>
          <p:nvPr>
            <p:ph type="sldNum" sz="quarter" idx="4"/>
          </p:nvPr>
        </p:nvSpPr>
        <p:spPr/>
        <p:txBody>
          <a:bodyPr/>
          <a:lstStyle/>
          <a:p>
            <a:fld id="{6F1FABC0-072B-4F22-8F9B-95A9D10B0206}" type="slidenum">
              <a:rPr lang="en-US" smtClean="0"/>
              <a:pPr/>
              <a:t>27</a:t>
            </a:fld>
            <a:endParaRPr lang="en-US"/>
          </a:p>
        </p:txBody>
      </p:sp>
      <p:pic>
        <p:nvPicPr>
          <p:cNvPr id="14" name="Picture 13" descr="A picture containing aircraft&#10;&#10;Description automatically generated">
            <a:extLst>
              <a:ext uri="{FF2B5EF4-FFF2-40B4-BE49-F238E27FC236}">
                <a16:creationId xmlns:a16="http://schemas.microsoft.com/office/drawing/2014/main" id="{D7CDB57F-5C43-432A-9EA7-AB95AE5B0A4C}"/>
              </a:ext>
            </a:extLst>
          </p:cNvPr>
          <p:cNvPicPr>
            <a:picLocks noChangeAspect="1"/>
          </p:cNvPicPr>
          <p:nvPr/>
        </p:nvPicPr>
        <p:blipFill rotWithShape="1">
          <a:blip r:embed="rId2">
            <a:extLst>
              <a:ext uri="{28A0092B-C50C-407E-A947-70E740481C1C}">
                <a14:useLocalDpi xmlns:a14="http://schemas.microsoft.com/office/drawing/2010/main" val="0"/>
              </a:ext>
            </a:extLst>
          </a:blip>
          <a:srcRect l="10444" r="9896"/>
          <a:stretch/>
        </p:blipFill>
        <p:spPr>
          <a:xfrm>
            <a:off x="8274698" y="1864323"/>
            <a:ext cx="3629609" cy="2771853"/>
          </a:xfrm>
          <a:prstGeom prst="rect">
            <a:avLst/>
          </a:prstGeom>
        </p:spPr>
      </p:pic>
      <p:pic>
        <p:nvPicPr>
          <p:cNvPr id="12" name="Picture 11" descr="A picture containing plane, jet, air, aircraft&#10;&#10;Description automatically generated">
            <a:extLst>
              <a:ext uri="{FF2B5EF4-FFF2-40B4-BE49-F238E27FC236}">
                <a16:creationId xmlns:a16="http://schemas.microsoft.com/office/drawing/2014/main" id="{00F64A02-0502-452C-A7B8-6C36C60E365A}"/>
              </a:ext>
            </a:extLst>
          </p:cNvPr>
          <p:cNvPicPr>
            <a:picLocks noChangeAspect="1"/>
          </p:cNvPicPr>
          <p:nvPr/>
        </p:nvPicPr>
        <p:blipFill rotWithShape="1">
          <a:blip r:embed="rId3">
            <a:extLst>
              <a:ext uri="{28A0092B-C50C-407E-A947-70E740481C1C}">
                <a14:useLocalDpi xmlns:a14="http://schemas.microsoft.com/office/drawing/2010/main" val="0"/>
              </a:ext>
            </a:extLst>
          </a:blip>
          <a:srcRect l="12080" r="9380"/>
          <a:stretch/>
        </p:blipFill>
        <p:spPr>
          <a:xfrm>
            <a:off x="287693" y="1958341"/>
            <a:ext cx="3797559" cy="2583815"/>
          </a:xfrm>
          <a:prstGeom prst="rect">
            <a:avLst/>
          </a:prstGeom>
        </p:spPr>
      </p:pic>
      <p:pic>
        <p:nvPicPr>
          <p:cNvPr id="16" name="Picture 15">
            <a:extLst>
              <a:ext uri="{FF2B5EF4-FFF2-40B4-BE49-F238E27FC236}">
                <a16:creationId xmlns:a16="http://schemas.microsoft.com/office/drawing/2014/main" id="{47E6B1E6-2F05-4482-8137-7278ABC06327}"/>
              </a:ext>
            </a:extLst>
          </p:cNvPr>
          <p:cNvPicPr>
            <a:picLocks noChangeAspect="1"/>
          </p:cNvPicPr>
          <p:nvPr/>
        </p:nvPicPr>
        <p:blipFill rotWithShape="1">
          <a:blip r:embed="rId4">
            <a:extLst>
              <a:ext uri="{28A0092B-C50C-407E-A947-70E740481C1C}">
                <a14:useLocalDpi xmlns:a14="http://schemas.microsoft.com/office/drawing/2010/main" val="0"/>
              </a:ext>
            </a:extLst>
          </a:blip>
          <a:srcRect l="8686" r="7022"/>
          <a:stretch/>
        </p:blipFill>
        <p:spPr>
          <a:xfrm>
            <a:off x="4004390" y="1910678"/>
            <a:ext cx="4102360" cy="2491103"/>
          </a:xfrm>
          <a:prstGeom prst="rect">
            <a:avLst/>
          </a:prstGeom>
        </p:spPr>
      </p:pic>
      <p:sp>
        <p:nvSpPr>
          <p:cNvPr id="17" name="TextBox 16">
            <a:extLst>
              <a:ext uri="{FF2B5EF4-FFF2-40B4-BE49-F238E27FC236}">
                <a16:creationId xmlns:a16="http://schemas.microsoft.com/office/drawing/2014/main" id="{C1A9CD7C-A9DC-44C1-8EA0-9D243D85E0B6}"/>
              </a:ext>
            </a:extLst>
          </p:cNvPr>
          <p:cNvSpPr txBox="1"/>
          <p:nvPr/>
        </p:nvSpPr>
        <p:spPr>
          <a:xfrm>
            <a:off x="1231053" y="4217115"/>
            <a:ext cx="2500604" cy="369332"/>
          </a:xfrm>
          <a:prstGeom prst="rect">
            <a:avLst/>
          </a:prstGeom>
          <a:noFill/>
        </p:spPr>
        <p:txBody>
          <a:bodyPr wrap="square" rtlCol="0">
            <a:spAutoFit/>
          </a:bodyPr>
          <a:lstStyle/>
          <a:p>
            <a:r>
              <a:rPr lang="en-US"/>
              <a:t>Guppy</a:t>
            </a:r>
          </a:p>
        </p:txBody>
      </p:sp>
      <p:sp>
        <p:nvSpPr>
          <p:cNvPr id="18" name="TextBox 17">
            <a:extLst>
              <a:ext uri="{FF2B5EF4-FFF2-40B4-BE49-F238E27FC236}">
                <a16:creationId xmlns:a16="http://schemas.microsoft.com/office/drawing/2014/main" id="{E74E55CA-C622-4645-8751-F7D46F557853}"/>
              </a:ext>
            </a:extLst>
          </p:cNvPr>
          <p:cNvSpPr txBox="1"/>
          <p:nvPr/>
        </p:nvSpPr>
        <p:spPr>
          <a:xfrm>
            <a:off x="5301345" y="4266844"/>
            <a:ext cx="2500604" cy="369332"/>
          </a:xfrm>
          <a:prstGeom prst="rect">
            <a:avLst/>
          </a:prstGeom>
          <a:noFill/>
        </p:spPr>
        <p:txBody>
          <a:bodyPr wrap="square" rtlCol="0">
            <a:spAutoFit/>
          </a:bodyPr>
          <a:lstStyle/>
          <a:p>
            <a:r>
              <a:rPr lang="en-US"/>
              <a:t>Dolphin</a:t>
            </a:r>
          </a:p>
        </p:txBody>
      </p:sp>
      <p:sp>
        <p:nvSpPr>
          <p:cNvPr id="19" name="TextBox 18">
            <a:extLst>
              <a:ext uri="{FF2B5EF4-FFF2-40B4-BE49-F238E27FC236}">
                <a16:creationId xmlns:a16="http://schemas.microsoft.com/office/drawing/2014/main" id="{3E72B1FE-B897-4A2A-A843-AEB3E5E92EAE}"/>
              </a:ext>
            </a:extLst>
          </p:cNvPr>
          <p:cNvSpPr txBox="1"/>
          <p:nvPr/>
        </p:nvSpPr>
        <p:spPr>
          <a:xfrm>
            <a:off x="9557284" y="4309827"/>
            <a:ext cx="2500604" cy="369332"/>
          </a:xfrm>
          <a:prstGeom prst="rect">
            <a:avLst/>
          </a:prstGeom>
          <a:noFill/>
        </p:spPr>
        <p:txBody>
          <a:bodyPr wrap="square" rtlCol="0">
            <a:spAutoFit/>
          </a:bodyPr>
          <a:lstStyle/>
          <a:p>
            <a:r>
              <a:rPr lang="en-US"/>
              <a:t>Whale</a:t>
            </a:r>
          </a:p>
        </p:txBody>
      </p:sp>
      <p:sp>
        <p:nvSpPr>
          <p:cNvPr id="21" name="Content Placeholder 20">
            <a:extLst>
              <a:ext uri="{FF2B5EF4-FFF2-40B4-BE49-F238E27FC236}">
                <a16:creationId xmlns:a16="http://schemas.microsoft.com/office/drawing/2014/main" id="{4A73B02A-B0D2-4658-A6F6-B02C304AD282}"/>
              </a:ext>
            </a:extLst>
          </p:cNvPr>
          <p:cNvSpPr>
            <a:spLocks noGrp="1"/>
          </p:cNvSpPr>
          <p:nvPr>
            <p:ph sz="quarter" idx="26"/>
          </p:nvPr>
        </p:nvSpPr>
        <p:spPr/>
        <p:txBody>
          <a:bodyPr vert="horz" lIns="91440" tIns="45720" rIns="91440" bIns="45720" rtlCol="0" anchor="t">
            <a:noAutofit/>
          </a:bodyPr>
          <a:lstStyle/>
          <a:p>
            <a:r>
              <a:rPr lang="en-US">
                <a:latin typeface="Arial"/>
                <a:cs typeface="Arial"/>
              </a:rPr>
              <a:t>Tristan Wahl</a:t>
            </a:r>
            <a:endParaRPr lang="en-US"/>
          </a:p>
        </p:txBody>
      </p:sp>
    </p:spTree>
    <p:extLst>
      <p:ext uri="{BB962C8B-B14F-4D97-AF65-F5344CB8AC3E}">
        <p14:creationId xmlns:p14="http://schemas.microsoft.com/office/powerpoint/2010/main" val="117927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8C0B-16F3-4474-98D9-77E3785F3D01}"/>
              </a:ext>
            </a:extLst>
          </p:cNvPr>
          <p:cNvSpPr>
            <a:spLocks noGrp="1"/>
          </p:cNvSpPr>
          <p:nvPr>
            <p:ph type="title"/>
          </p:nvPr>
        </p:nvSpPr>
        <p:spPr/>
        <p:txBody>
          <a:bodyPr/>
          <a:lstStyle/>
          <a:p>
            <a:r>
              <a:rPr lang="en-US">
                <a:solidFill>
                  <a:schemeClr val="accent1"/>
                </a:solidFill>
                <a:cs typeface="Arial"/>
              </a:rPr>
              <a:t>Medium Fidelity Concepts</a:t>
            </a:r>
            <a:endParaRPr lang="en-US">
              <a:solidFill>
                <a:schemeClr val="accent1"/>
              </a:solidFill>
            </a:endParaRPr>
          </a:p>
        </p:txBody>
      </p:sp>
      <p:sp>
        <p:nvSpPr>
          <p:cNvPr id="3" name="Content Placeholder 2">
            <a:extLst>
              <a:ext uri="{FF2B5EF4-FFF2-40B4-BE49-F238E27FC236}">
                <a16:creationId xmlns:a16="http://schemas.microsoft.com/office/drawing/2014/main" id="{976B32B0-F86E-40F5-AC48-6C44E1CB6CFD}"/>
              </a:ext>
            </a:extLst>
          </p:cNvPr>
          <p:cNvSpPr>
            <a:spLocks noGrp="1"/>
          </p:cNvSpPr>
          <p:nvPr>
            <p:ph sz="half" idx="1"/>
          </p:nvPr>
        </p:nvSpPr>
        <p:spPr>
          <a:xfrm>
            <a:off x="347718" y="1696873"/>
            <a:ext cx="4245477" cy="4094327"/>
          </a:xfrm>
        </p:spPr>
        <p:txBody>
          <a:bodyPr vert="horz" lIns="91440" tIns="45720" rIns="91440" bIns="45720" rtlCol="0" anchor="t">
            <a:normAutofit/>
          </a:bodyPr>
          <a:lstStyle/>
          <a:p>
            <a:pPr marL="342900" indent="-342900"/>
            <a:r>
              <a:rPr lang="en-US" sz="2000" b="1">
                <a:latin typeface="Arial"/>
                <a:cs typeface="Arial"/>
              </a:rPr>
              <a:t>Concept 1</a:t>
            </a:r>
            <a:endParaRPr lang="en-US" sz="2000" b="1"/>
          </a:p>
          <a:p>
            <a:pPr lvl="1"/>
            <a:r>
              <a:rPr lang="en-US" sz="2000">
                <a:latin typeface="Arial"/>
                <a:cs typeface="Arial"/>
              </a:rPr>
              <a:t>Air Tractor AT-502B</a:t>
            </a:r>
          </a:p>
          <a:p>
            <a:r>
              <a:rPr lang="en-US" sz="2000" b="1">
                <a:latin typeface="Arial"/>
                <a:cs typeface="Arial"/>
              </a:rPr>
              <a:t>Concept 2</a:t>
            </a:r>
          </a:p>
          <a:p>
            <a:pPr lvl="1"/>
            <a:r>
              <a:rPr lang="en-US" sz="2000">
                <a:latin typeface="Arial"/>
                <a:cs typeface="Arial"/>
              </a:rPr>
              <a:t>Cessna 208B</a:t>
            </a:r>
          </a:p>
          <a:p>
            <a:r>
              <a:rPr lang="en-US" sz="2000" b="1">
                <a:latin typeface="Arial"/>
                <a:cs typeface="Arial"/>
              </a:rPr>
              <a:t>Concept 3</a:t>
            </a:r>
          </a:p>
          <a:p>
            <a:pPr lvl="1"/>
            <a:r>
              <a:rPr lang="en-US" sz="2000">
                <a:latin typeface="Arial"/>
                <a:cs typeface="Arial"/>
              </a:rPr>
              <a:t>Cirrus SR-22</a:t>
            </a:r>
          </a:p>
          <a:p>
            <a:r>
              <a:rPr lang="en-US" sz="2000" b="1">
                <a:latin typeface="Arial"/>
                <a:cs typeface="Arial"/>
              </a:rPr>
              <a:t>Concept 4</a:t>
            </a:r>
          </a:p>
          <a:p>
            <a:pPr lvl="1"/>
            <a:r>
              <a:rPr lang="en-US" sz="2000">
                <a:latin typeface="Arial"/>
                <a:cs typeface="Arial"/>
              </a:rPr>
              <a:t>Vans Aircraft RV-14</a:t>
            </a:r>
          </a:p>
          <a:p>
            <a:pPr marL="457200" lvl="1" indent="0">
              <a:buNone/>
            </a:pPr>
            <a:endParaRPr lang="en-US">
              <a:latin typeface="Arial"/>
              <a:cs typeface="Arial"/>
            </a:endParaRPr>
          </a:p>
        </p:txBody>
      </p:sp>
      <p:sp>
        <p:nvSpPr>
          <p:cNvPr id="4" name="Content Placeholder 3">
            <a:extLst>
              <a:ext uri="{FF2B5EF4-FFF2-40B4-BE49-F238E27FC236}">
                <a16:creationId xmlns:a16="http://schemas.microsoft.com/office/drawing/2014/main" id="{6C435E2F-CAEF-4C1A-AE1D-84359A30AC8A}"/>
              </a:ext>
            </a:extLst>
          </p:cNvPr>
          <p:cNvSpPr>
            <a:spLocks noGrp="1"/>
          </p:cNvSpPr>
          <p:nvPr>
            <p:ph sz="half" idx="2"/>
          </p:nvPr>
        </p:nvSpPr>
        <p:spPr/>
        <p:txBody>
          <a:bodyPr vert="horz" lIns="91440" tIns="45720" rIns="91440" bIns="45720" rtlCol="0" anchor="t">
            <a:normAutofit/>
          </a:bodyPr>
          <a:lstStyle/>
          <a:p>
            <a:pPr marL="0" indent="0">
              <a:buNone/>
            </a:pPr>
            <a:endParaRPr lang="en-US">
              <a:latin typeface="Arial"/>
              <a:cs typeface="Arial"/>
            </a:endParaRPr>
          </a:p>
          <a:p>
            <a:pPr lvl="1"/>
            <a:endParaRPr lang="en-US"/>
          </a:p>
        </p:txBody>
      </p:sp>
      <p:sp>
        <p:nvSpPr>
          <p:cNvPr id="5" name="Slide Number Placeholder 4">
            <a:extLst>
              <a:ext uri="{FF2B5EF4-FFF2-40B4-BE49-F238E27FC236}">
                <a16:creationId xmlns:a16="http://schemas.microsoft.com/office/drawing/2014/main" id="{2F12B667-13F1-48FB-87A3-9AE6B863ACE2}"/>
              </a:ext>
            </a:extLst>
          </p:cNvPr>
          <p:cNvSpPr>
            <a:spLocks noGrp="1"/>
          </p:cNvSpPr>
          <p:nvPr>
            <p:ph type="sldNum" sz="quarter" idx="4"/>
          </p:nvPr>
        </p:nvSpPr>
        <p:spPr/>
        <p:txBody>
          <a:bodyPr/>
          <a:lstStyle/>
          <a:p>
            <a:fld id="{6F1FABC0-072B-4F22-8F9B-95A9D10B0206}" type="slidenum">
              <a:rPr lang="en-US" smtClean="0"/>
              <a:pPr/>
              <a:t>28</a:t>
            </a:fld>
            <a:endParaRPr lang="en-US"/>
          </a:p>
        </p:txBody>
      </p:sp>
      <p:pic>
        <p:nvPicPr>
          <p:cNvPr id="8" name="Picture 8">
            <a:extLst>
              <a:ext uri="{FF2B5EF4-FFF2-40B4-BE49-F238E27FC236}">
                <a16:creationId xmlns:a16="http://schemas.microsoft.com/office/drawing/2014/main" id="{64A75802-0B55-48DA-AC01-B529ACE05642}"/>
              </a:ext>
            </a:extLst>
          </p:cNvPr>
          <p:cNvPicPr>
            <a:picLocks noChangeAspect="1"/>
          </p:cNvPicPr>
          <p:nvPr/>
        </p:nvPicPr>
        <p:blipFill>
          <a:blip r:embed="rId3"/>
          <a:stretch>
            <a:fillRect/>
          </a:stretch>
        </p:blipFill>
        <p:spPr>
          <a:xfrm>
            <a:off x="8315187" y="1398604"/>
            <a:ext cx="2833993" cy="1837179"/>
          </a:xfrm>
          <a:prstGeom prst="rect">
            <a:avLst/>
          </a:prstGeom>
        </p:spPr>
      </p:pic>
      <p:pic>
        <p:nvPicPr>
          <p:cNvPr id="11" name="Picture 11" descr="A picture containing sky, outdoor, yellow, plane&#10;&#10;Description automatically generated">
            <a:extLst>
              <a:ext uri="{FF2B5EF4-FFF2-40B4-BE49-F238E27FC236}">
                <a16:creationId xmlns:a16="http://schemas.microsoft.com/office/drawing/2014/main" id="{3E9337F5-19D8-42B5-B066-0F63DDCD741F}"/>
              </a:ext>
            </a:extLst>
          </p:cNvPr>
          <p:cNvPicPr>
            <a:picLocks noGrp="1" noChangeAspect="1"/>
          </p:cNvPicPr>
          <p:nvPr>
            <p:ph sz="quarter" idx="26"/>
          </p:nvPr>
        </p:nvPicPr>
        <p:blipFill>
          <a:blip r:embed="rId4"/>
          <a:stretch>
            <a:fillRect/>
          </a:stretch>
        </p:blipFill>
        <p:spPr>
          <a:xfrm>
            <a:off x="4691225" y="1403374"/>
            <a:ext cx="2751169" cy="1838133"/>
          </a:xfrm>
        </p:spPr>
      </p:pic>
      <p:sp>
        <p:nvSpPr>
          <p:cNvPr id="6" name="TextBox 5">
            <a:extLst>
              <a:ext uri="{FF2B5EF4-FFF2-40B4-BE49-F238E27FC236}">
                <a16:creationId xmlns:a16="http://schemas.microsoft.com/office/drawing/2014/main" id="{A271B183-C31B-4E1E-AFC5-90C338CD932D}"/>
              </a:ext>
            </a:extLst>
          </p:cNvPr>
          <p:cNvSpPr txBox="1"/>
          <p:nvPr/>
        </p:nvSpPr>
        <p:spPr>
          <a:xfrm>
            <a:off x="4593745" y="327844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Fig.1 Air Tractor</a:t>
            </a:r>
          </a:p>
        </p:txBody>
      </p:sp>
      <p:sp>
        <p:nvSpPr>
          <p:cNvPr id="7" name="TextBox 6">
            <a:extLst>
              <a:ext uri="{FF2B5EF4-FFF2-40B4-BE49-F238E27FC236}">
                <a16:creationId xmlns:a16="http://schemas.microsoft.com/office/drawing/2014/main" id="{AE1DDFC4-199B-4EC8-84DB-49B9C159D443}"/>
              </a:ext>
            </a:extLst>
          </p:cNvPr>
          <p:cNvSpPr txBox="1"/>
          <p:nvPr/>
        </p:nvSpPr>
        <p:spPr>
          <a:xfrm>
            <a:off x="8229781" y="328879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Fig. 2 Cessna 208B</a:t>
            </a:r>
          </a:p>
        </p:txBody>
      </p:sp>
      <p:sp>
        <p:nvSpPr>
          <p:cNvPr id="12" name="TextBox 11">
            <a:extLst>
              <a:ext uri="{FF2B5EF4-FFF2-40B4-BE49-F238E27FC236}">
                <a16:creationId xmlns:a16="http://schemas.microsoft.com/office/drawing/2014/main" id="{3F69DA77-04E5-44CC-BDE5-883CB705E688}"/>
              </a:ext>
            </a:extLst>
          </p:cNvPr>
          <p:cNvSpPr txBox="1"/>
          <p:nvPr/>
        </p:nvSpPr>
        <p:spPr>
          <a:xfrm>
            <a:off x="4593849" y="561369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 3 Cirrus SR-22</a:t>
            </a:r>
          </a:p>
        </p:txBody>
      </p:sp>
      <p:sp>
        <p:nvSpPr>
          <p:cNvPr id="13" name="TextBox 12">
            <a:extLst>
              <a:ext uri="{FF2B5EF4-FFF2-40B4-BE49-F238E27FC236}">
                <a16:creationId xmlns:a16="http://schemas.microsoft.com/office/drawing/2014/main" id="{3A33BCE4-AC81-4CB7-A184-D5AF4CF8CE9B}"/>
              </a:ext>
            </a:extLst>
          </p:cNvPr>
          <p:cNvSpPr txBox="1"/>
          <p:nvPr/>
        </p:nvSpPr>
        <p:spPr>
          <a:xfrm>
            <a:off x="8225814" y="561819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 4 Vans Aircraft RV-14</a:t>
            </a:r>
          </a:p>
        </p:txBody>
      </p:sp>
      <p:sp>
        <p:nvSpPr>
          <p:cNvPr id="14" name="AutoShape 2">
            <a:extLst>
              <a:ext uri="{FF2B5EF4-FFF2-40B4-BE49-F238E27FC236}">
                <a16:creationId xmlns:a16="http://schemas.microsoft.com/office/drawing/2014/main" id="{7760EBEC-C18F-44D1-8BB6-2B6016606D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14">
            <a:extLst>
              <a:ext uri="{FF2B5EF4-FFF2-40B4-BE49-F238E27FC236}">
                <a16:creationId xmlns:a16="http://schemas.microsoft.com/office/drawing/2014/main" id="{7DA35463-5B4F-4951-B963-920182EBA6A3}"/>
              </a:ext>
            </a:extLst>
          </p:cNvPr>
          <p:cNvPicPr>
            <a:picLocks noChangeAspect="1"/>
          </p:cNvPicPr>
          <p:nvPr/>
        </p:nvPicPr>
        <p:blipFill>
          <a:blip r:embed="rId5"/>
          <a:stretch>
            <a:fillRect/>
          </a:stretch>
        </p:blipFill>
        <p:spPr>
          <a:xfrm>
            <a:off x="4692203" y="3559399"/>
            <a:ext cx="2743200" cy="2057400"/>
          </a:xfrm>
          <a:prstGeom prst="rect">
            <a:avLst/>
          </a:prstGeom>
        </p:spPr>
      </p:pic>
      <p:sp>
        <p:nvSpPr>
          <p:cNvPr id="9" name="TextBox 8">
            <a:extLst>
              <a:ext uri="{FF2B5EF4-FFF2-40B4-BE49-F238E27FC236}">
                <a16:creationId xmlns:a16="http://schemas.microsoft.com/office/drawing/2014/main" id="{F4D9E6ED-DE91-4A7C-BB75-811E92BEF81C}"/>
              </a:ext>
            </a:extLst>
          </p:cNvPr>
          <p:cNvSpPr txBox="1"/>
          <p:nvPr/>
        </p:nvSpPr>
        <p:spPr>
          <a:xfrm>
            <a:off x="10389370" y="5640338"/>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Tristan Wahl</a:t>
            </a:r>
          </a:p>
        </p:txBody>
      </p:sp>
      <p:pic>
        <p:nvPicPr>
          <p:cNvPr id="17" name="Picture 11">
            <a:extLst>
              <a:ext uri="{FF2B5EF4-FFF2-40B4-BE49-F238E27FC236}">
                <a16:creationId xmlns:a16="http://schemas.microsoft.com/office/drawing/2014/main" id="{83FFC9C9-17A5-4E1B-8F64-B1823B85F4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15187" y="3578888"/>
            <a:ext cx="2861108" cy="2018421"/>
          </a:xfrm>
          <a:prstGeom prst="rect">
            <a:avLst/>
          </a:prstGeom>
        </p:spPr>
      </p:pic>
    </p:spTree>
    <p:extLst>
      <p:ext uri="{BB962C8B-B14F-4D97-AF65-F5344CB8AC3E}">
        <p14:creationId xmlns:p14="http://schemas.microsoft.com/office/powerpoint/2010/main" val="240176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35CC-6456-4582-B227-1415A2BCB7DD}"/>
              </a:ext>
            </a:extLst>
          </p:cNvPr>
          <p:cNvSpPr>
            <a:spLocks noGrp="1"/>
          </p:cNvSpPr>
          <p:nvPr>
            <p:ph type="title"/>
          </p:nvPr>
        </p:nvSpPr>
        <p:spPr/>
        <p:txBody>
          <a:bodyPr>
            <a:normAutofit/>
          </a:bodyPr>
          <a:lstStyle/>
          <a:p>
            <a:pPr algn="ctr"/>
            <a:r>
              <a:rPr lang="en-US" sz="4800">
                <a:solidFill>
                  <a:srgbClr val="1E3C58"/>
                </a:solidFill>
                <a:cs typeface="Arial"/>
              </a:rPr>
              <a:t>Meet Team 508</a:t>
            </a:r>
            <a:endParaRPr lang="en-US" sz="4800">
              <a:solidFill>
                <a:srgbClr val="1E3C58"/>
              </a:solidFill>
            </a:endParaRPr>
          </a:p>
        </p:txBody>
      </p:sp>
      <p:sp>
        <p:nvSpPr>
          <p:cNvPr id="6" name="Text Placeholder 5">
            <a:extLst>
              <a:ext uri="{FF2B5EF4-FFF2-40B4-BE49-F238E27FC236}">
                <a16:creationId xmlns:a16="http://schemas.microsoft.com/office/drawing/2014/main" id="{7A147940-CAC4-44F8-8B97-EDDC25C39E50}"/>
              </a:ext>
            </a:extLst>
          </p:cNvPr>
          <p:cNvSpPr>
            <a:spLocks noGrp="1"/>
          </p:cNvSpPr>
          <p:nvPr>
            <p:ph type="body" sz="quarter" idx="13"/>
          </p:nvPr>
        </p:nvSpPr>
        <p:spPr>
          <a:xfrm>
            <a:off x="1121101" y="4553743"/>
            <a:ext cx="1828800" cy="840230"/>
          </a:xfrm>
        </p:spPr>
        <p:txBody>
          <a:bodyPr/>
          <a:lstStyle/>
          <a:p>
            <a:r>
              <a:rPr lang="en-US"/>
              <a:t>David Jay</a:t>
            </a:r>
          </a:p>
          <a:p>
            <a:r>
              <a:rPr lang="en-US" i="1"/>
              <a:t>Manufacturing Engineer</a:t>
            </a:r>
          </a:p>
        </p:txBody>
      </p:sp>
      <p:pic>
        <p:nvPicPr>
          <p:cNvPr id="14" name="Picture 14">
            <a:extLst>
              <a:ext uri="{FF2B5EF4-FFF2-40B4-BE49-F238E27FC236}">
                <a16:creationId xmlns:a16="http://schemas.microsoft.com/office/drawing/2014/main" id="{0A8BEC42-15D1-4DFB-A203-EC38F07BCD17}"/>
              </a:ext>
            </a:extLst>
          </p:cNvPr>
          <p:cNvPicPr>
            <a:picLocks noGrp="1" noChangeAspect="1"/>
          </p:cNvPicPr>
          <p:nvPr>
            <p:ph type="pic" sz="quarter" idx="14"/>
          </p:nvPr>
        </p:nvPicPr>
        <p:blipFill rotWithShape="1">
          <a:blip r:embed="rId2"/>
          <a:srcRect l="3326" r="3326"/>
          <a:stretch/>
        </p:blipFill>
        <p:spPr/>
      </p:pic>
      <p:sp>
        <p:nvSpPr>
          <p:cNvPr id="8" name="Text Placeholder 7">
            <a:extLst>
              <a:ext uri="{FF2B5EF4-FFF2-40B4-BE49-F238E27FC236}">
                <a16:creationId xmlns:a16="http://schemas.microsoft.com/office/drawing/2014/main" id="{C21E5B9B-FF4E-46F2-8FBE-E9CC8891EFFB}"/>
              </a:ext>
            </a:extLst>
          </p:cNvPr>
          <p:cNvSpPr>
            <a:spLocks noGrp="1"/>
          </p:cNvSpPr>
          <p:nvPr>
            <p:ph type="body" sz="quarter" idx="15"/>
          </p:nvPr>
        </p:nvSpPr>
        <p:spPr>
          <a:xfrm>
            <a:off x="9242099" y="4553743"/>
            <a:ext cx="1828800" cy="840230"/>
          </a:xfrm>
        </p:spPr>
        <p:txBody>
          <a:bodyPr vert="horz" wrap="square" lIns="91440" tIns="45720" rIns="91440" bIns="45720" rtlCol="0" anchor="t">
            <a:spAutoFit/>
          </a:bodyPr>
          <a:lstStyle/>
          <a:p>
            <a:r>
              <a:rPr lang="en-US">
                <a:cs typeface="Arial"/>
              </a:rPr>
              <a:t>Tristan Wahl</a:t>
            </a:r>
          </a:p>
          <a:p>
            <a:r>
              <a:rPr lang="en-US" i="1">
                <a:cs typeface="Arial"/>
              </a:rPr>
              <a:t>Flight Design Engineer</a:t>
            </a:r>
          </a:p>
        </p:txBody>
      </p:sp>
      <p:sp>
        <p:nvSpPr>
          <p:cNvPr id="9" name="Text Placeholder 8">
            <a:extLst>
              <a:ext uri="{FF2B5EF4-FFF2-40B4-BE49-F238E27FC236}">
                <a16:creationId xmlns:a16="http://schemas.microsoft.com/office/drawing/2014/main" id="{BC5D340C-6580-4E2C-A557-12CF21B225F4}"/>
              </a:ext>
            </a:extLst>
          </p:cNvPr>
          <p:cNvSpPr>
            <a:spLocks noGrp="1"/>
          </p:cNvSpPr>
          <p:nvPr>
            <p:ph type="body" sz="quarter" idx="16"/>
          </p:nvPr>
        </p:nvSpPr>
        <p:spPr>
          <a:xfrm>
            <a:off x="3828100" y="4553743"/>
            <a:ext cx="1828800" cy="840230"/>
          </a:xfrm>
        </p:spPr>
        <p:txBody>
          <a:bodyPr/>
          <a:lstStyle/>
          <a:p>
            <a:r>
              <a:rPr lang="en-US"/>
              <a:t>Michael </a:t>
            </a:r>
            <a:r>
              <a:rPr lang="en-US" err="1"/>
              <a:t>Nalovic</a:t>
            </a:r>
            <a:endParaRPr lang="en-US"/>
          </a:p>
          <a:p>
            <a:r>
              <a:rPr lang="en-US" i="1"/>
              <a:t>Controls Engineer</a:t>
            </a:r>
          </a:p>
        </p:txBody>
      </p:sp>
      <p:sp>
        <p:nvSpPr>
          <p:cNvPr id="10" name="Text Placeholder 9">
            <a:extLst>
              <a:ext uri="{FF2B5EF4-FFF2-40B4-BE49-F238E27FC236}">
                <a16:creationId xmlns:a16="http://schemas.microsoft.com/office/drawing/2014/main" id="{3217CD7A-3329-4E0B-859B-99196444CF78}"/>
              </a:ext>
            </a:extLst>
          </p:cNvPr>
          <p:cNvSpPr>
            <a:spLocks noGrp="1"/>
          </p:cNvSpPr>
          <p:nvPr>
            <p:ph type="body" sz="quarter" idx="17"/>
          </p:nvPr>
        </p:nvSpPr>
        <p:spPr>
          <a:xfrm>
            <a:off x="6535098" y="4553743"/>
            <a:ext cx="1937389" cy="840230"/>
          </a:xfrm>
        </p:spPr>
        <p:txBody>
          <a:bodyPr/>
          <a:lstStyle/>
          <a:p>
            <a:r>
              <a:rPr lang="en-US"/>
              <a:t>Sofia Rodriguez </a:t>
            </a:r>
          </a:p>
          <a:p>
            <a:r>
              <a:rPr lang="en-US" i="1"/>
              <a:t>Aeronautics Engineer</a:t>
            </a:r>
          </a:p>
        </p:txBody>
      </p:sp>
      <p:pic>
        <p:nvPicPr>
          <p:cNvPr id="25" name="Picture Placeholder 21" descr="A person smiling for the camera&#10;&#10;Description automatically generated with low confidence">
            <a:extLst>
              <a:ext uri="{FF2B5EF4-FFF2-40B4-BE49-F238E27FC236}">
                <a16:creationId xmlns:a16="http://schemas.microsoft.com/office/drawing/2014/main" id="{99A736B8-A592-984E-B3C3-23903453B32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6216" r="16216"/>
          <a:stretch>
            <a:fillRect/>
          </a:stretch>
        </p:blipFill>
        <p:spPr>
          <a:xfrm>
            <a:off x="6528735" y="1759302"/>
            <a:ext cx="1828800" cy="2743200"/>
          </a:xfrm>
        </p:spPr>
      </p:pic>
      <p:sp>
        <p:nvSpPr>
          <p:cNvPr id="5" name="Slide Number Placeholder 4">
            <a:extLst>
              <a:ext uri="{FF2B5EF4-FFF2-40B4-BE49-F238E27FC236}">
                <a16:creationId xmlns:a16="http://schemas.microsoft.com/office/drawing/2014/main" id="{0EC0F1EC-206C-E94F-A069-CCBA186F5AE0}"/>
              </a:ext>
            </a:extLst>
          </p:cNvPr>
          <p:cNvSpPr>
            <a:spLocks noGrp="1"/>
          </p:cNvSpPr>
          <p:nvPr>
            <p:ph type="sldNum" sz="quarter" idx="11"/>
          </p:nvPr>
        </p:nvSpPr>
        <p:spPr/>
        <p:txBody>
          <a:bodyPr/>
          <a:lstStyle/>
          <a:p>
            <a:fld id="{6F1FABC0-072B-4F22-8F9B-95A9D10B0206}" type="slidenum">
              <a:rPr lang="en-US" smtClean="0"/>
              <a:pPr/>
              <a:t>2</a:t>
            </a:fld>
            <a:endParaRPr lang="en-US"/>
          </a:p>
        </p:txBody>
      </p:sp>
      <p:pic>
        <p:nvPicPr>
          <p:cNvPr id="32" name="Picture Placeholder 31" descr="A person in a suit&#10;&#10;Description automatically generated with low confidence">
            <a:extLst>
              <a:ext uri="{FF2B5EF4-FFF2-40B4-BE49-F238E27FC236}">
                <a16:creationId xmlns:a16="http://schemas.microsoft.com/office/drawing/2014/main" id="{4A31C887-6577-F742-BC48-312FB8CF91D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3131" r="13131"/>
          <a:stretch>
            <a:fillRect/>
          </a:stretch>
        </p:blipFill>
        <p:spPr/>
      </p:pic>
      <p:pic>
        <p:nvPicPr>
          <p:cNvPr id="4" name="Picture Placeholder 3" descr="A picture containing text, person, indoor&#10;&#10;Description automatically generated">
            <a:extLst>
              <a:ext uri="{FF2B5EF4-FFF2-40B4-BE49-F238E27FC236}">
                <a16:creationId xmlns:a16="http://schemas.microsoft.com/office/drawing/2014/main" id="{20E7C487-3BF8-3342-99A6-EEE3FFC34CBF}"/>
              </a:ext>
            </a:extLst>
          </p:cNvPr>
          <p:cNvPicPr>
            <a:picLocks noGrp="1" noChangeAspect="1"/>
          </p:cNvPicPr>
          <p:nvPr>
            <p:ph type="pic" sz="quarter" idx="18"/>
          </p:nvPr>
        </p:nvPicPr>
        <p:blipFill rotWithShape="1">
          <a:blip r:embed="rId5">
            <a:extLst>
              <a:ext uri="{BEBA8EAE-BF5A-486C-A8C5-ECC9F3942E4B}">
                <a14:imgProps xmlns:a14="http://schemas.microsoft.com/office/drawing/2010/main">
                  <a14:imgLayer r:embed="rId6">
                    <a14:imgEffect>
                      <a14:backgroundRemoval t="14445" b="85555" l="10000" r="90000">
                        <a14:foregroundMark x1="33030" y1="57374" x2="34394" y2="57778"/>
                        <a14:foregroundMark x1="30788" y1="38505" x2="32636" y2="37253"/>
                        <a14:foregroundMark x1="20606" y1="53333" x2="28485" y2="38667"/>
                        <a14:foregroundMark x1="47212" y1="61495" x2="43970" y2="53939"/>
                        <a14:backgroundMark x1="69667" y1="78990" x2="58848" y2="77778"/>
                        <a14:backgroundMark x1="66424" y1="59030" x2="71879" y2="58101"/>
                      </a14:backgroundRemoval>
                    </a14:imgEffect>
                  </a14:imgLayer>
                </a14:imgProps>
              </a:ext>
              <a:ext uri="{28A0092B-C50C-407E-A947-70E740481C1C}">
                <a14:useLocalDpi xmlns:a14="http://schemas.microsoft.com/office/drawing/2010/main" val="0"/>
              </a:ext>
            </a:extLst>
          </a:blip>
          <a:srcRect l="17437" t="17083" r="22120" b="24250"/>
          <a:stretch/>
        </p:blipFill>
        <p:spPr>
          <a:xfrm rot="5400000">
            <a:off x="3367717" y="2132457"/>
            <a:ext cx="2743201" cy="1996890"/>
          </a:xfrm>
          <a:solidFill>
            <a:srgbClr val="D0C0B4">
              <a:alpha val="89666"/>
            </a:srgbClr>
          </a:solidFill>
          <a:ln>
            <a:noFill/>
          </a:ln>
          <a:effectLst>
            <a:glow>
              <a:schemeClr val="accent1"/>
            </a:glow>
            <a:outerShdw blurRad="1270000" dist="2540000" dir="21540000" sx="1000" sy="1000" algn="ctr" rotWithShape="0">
              <a:srgbClr val="000000"/>
            </a:outerShdw>
          </a:effectLst>
        </p:spPr>
      </p:pic>
      <p:sp>
        <p:nvSpPr>
          <p:cNvPr id="159" name="Content Placeholder 21">
            <a:extLst>
              <a:ext uri="{FF2B5EF4-FFF2-40B4-BE49-F238E27FC236}">
                <a16:creationId xmlns:a16="http://schemas.microsoft.com/office/drawing/2014/main" id="{4A00807C-AC51-4FCA-932C-5E148D6100FC}"/>
              </a:ext>
            </a:extLst>
          </p:cNvPr>
          <p:cNvSpPr>
            <a:spLocks noGrp="1"/>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3" name="Content Placeholder 7">
            <a:extLst>
              <a:ext uri="{FF2B5EF4-FFF2-40B4-BE49-F238E27FC236}">
                <a16:creationId xmlns:a16="http://schemas.microsoft.com/office/drawing/2014/main" id="{A594ED27-48AB-2648-9982-2708A3F093CA}"/>
              </a:ext>
            </a:extLst>
          </p:cNvPr>
          <p:cNvSpPr txBox="1">
            <a:spLocks/>
          </p:cNvSpPr>
          <p:nvPr/>
        </p:nvSpPr>
        <p:spPr>
          <a:xfrm>
            <a:off x="10133495" y="5611399"/>
            <a:ext cx="1828800" cy="310896"/>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2451357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a:xfrm>
            <a:off x="839788" y="457200"/>
            <a:ext cx="3932237" cy="1260822"/>
          </a:xfrm>
        </p:spPr>
        <p:txBody>
          <a:bodyPr anchor="b">
            <a:normAutofit/>
          </a:bodyPr>
          <a:lstStyle/>
          <a:p>
            <a:r>
              <a:rPr lang="en-US">
                <a:solidFill>
                  <a:schemeClr val="accent1"/>
                </a:solidFill>
                <a:cs typeface="Arial"/>
              </a:rPr>
              <a:t>Concept Selection</a:t>
            </a:r>
          </a:p>
        </p:txBody>
      </p:sp>
      <p:sp>
        <p:nvSpPr>
          <p:cNvPr id="12" name="Text Placeholder 3">
            <a:extLst>
              <a:ext uri="{FF2B5EF4-FFF2-40B4-BE49-F238E27FC236}">
                <a16:creationId xmlns:a16="http://schemas.microsoft.com/office/drawing/2014/main" id="{AA0349B5-79F3-4C5C-98D5-545A1ED77205}"/>
              </a:ext>
            </a:extLst>
          </p:cNvPr>
          <p:cNvSpPr>
            <a:spLocks noGrp="1"/>
          </p:cNvSpPr>
          <p:nvPr>
            <p:ph type="body" sz="half" idx="2"/>
          </p:nvPr>
        </p:nvSpPr>
        <p:spPr>
          <a:xfrm>
            <a:off x="839788" y="2057400"/>
            <a:ext cx="3932237" cy="3756959"/>
          </a:xfrm>
        </p:spPr>
        <p:txBody>
          <a:bodyPr vert="horz" lIns="91440" tIns="45720" rIns="91440" bIns="45720" rtlCol="0" anchor="t">
            <a:normAutofit/>
          </a:bodyPr>
          <a:lstStyle/>
          <a:p>
            <a:pPr marL="285750" indent="-285750">
              <a:buChar char="•"/>
            </a:pPr>
            <a:r>
              <a:rPr lang="en-US" sz="1800">
                <a:latin typeface="Arial"/>
                <a:cs typeface="Arial"/>
              </a:rPr>
              <a:t>Customer needs were broken down into engineering characteristics</a:t>
            </a:r>
          </a:p>
          <a:p>
            <a:pPr marL="285750" indent="-285750">
              <a:buChar char="•"/>
            </a:pPr>
            <a:r>
              <a:rPr lang="en-US" sz="1800">
                <a:latin typeface="Arial"/>
                <a:cs typeface="Arial"/>
              </a:rPr>
              <a:t>Importance weight factor calculated for each engineering characteristic to determine which are most vital to success</a:t>
            </a:r>
            <a:endParaRPr lang="en-US" sz="1800"/>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29</a:t>
            </a:fld>
            <a:endParaRPr lang="en-US"/>
          </a:p>
        </p:txBody>
      </p:sp>
      <p:sp>
        <p:nvSpPr>
          <p:cNvPr id="14" name="Content Placeholder 5">
            <a:extLst>
              <a:ext uri="{FF2B5EF4-FFF2-40B4-BE49-F238E27FC236}">
                <a16:creationId xmlns:a16="http://schemas.microsoft.com/office/drawing/2014/main" id="{22028635-779C-4D7B-9980-EA86B7C6880C}"/>
              </a:ext>
            </a:extLst>
          </p:cNvPr>
          <p:cNvSpPr>
            <a:spLocks noGrp="1"/>
          </p:cNvSpPr>
          <p:nvPr>
            <p:ph sz="quarter" idx="26"/>
          </p:nvPr>
        </p:nvSpPr>
        <p:spPr>
          <a:xfrm>
            <a:off x="10363200" y="5611399"/>
            <a:ext cx="1828800" cy="310896"/>
          </a:xfrm>
        </p:spPr>
        <p:txBody>
          <a:bodyPr vert="horz" lIns="91440" tIns="45720" rIns="91440" bIns="45720" rtlCol="0" anchor="t">
            <a:noAutofit/>
          </a:bodyPr>
          <a:lstStyle/>
          <a:p>
            <a:r>
              <a:rPr lang="en-US">
                <a:latin typeface="Arial"/>
                <a:cs typeface="Arial"/>
              </a:rPr>
              <a:t>David Jay</a:t>
            </a:r>
            <a:endParaRPr lang="en-US"/>
          </a:p>
        </p:txBody>
      </p:sp>
      <p:graphicFrame>
        <p:nvGraphicFramePr>
          <p:cNvPr id="7" name="Diagram 7">
            <a:extLst>
              <a:ext uri="{FF2B5EF4-FFF2-40B4-BE49-F238E27FC236}">
                <a16:creationId xmlns:a16="http://schemas.microsoft.com/office/drawing/2014/main" id="{79B92780-2C0D-4CB8-9F69-5640AD9C3CFF}"/>
              </a:ext>
            </a:extLst>
          </p:cNvPr>
          <p:cNvGraphicFramePr>
            <a:graphicFrameLocks noGrp="1"/>
          </p:cNvGraphicFramePr>
          <p:nvPr>
            <p:ph idx="1"/>
            <p:extLst>
              <p:ext uri="{D42A27DB-BD31-4B8C-83A1-F6EECF244321}">
                <p14:modId xmlns:p14="http://schemas.microsoft.com/office/powerpoint/2010/main" val="2711033754"/>
              </p:ext>
            </p:extLst>
          </p:nvPr>
        </p:nvGraphicFramePr>
        <p:xfrm>
          <a:off x="4922124" y="458651"/>
          <a:ext cx="6580030" cy="5308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81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6DF427-31EB-4D19-A58D-5E316F2796E8}"/>
              </a:ext>
            </a:extLst>
          </p:cNvPr>
          <p:cNvSpPr/>
          <p:nvPr/>
        </p:nvSpPr>
        <p:spPr>
          <a:xfrm>
            <a:off x="5652886" y="2438534"/>
            <a:ext cx="4531216" cy="100025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0.524</a:t>
            </a:r>
            <a:endParaRPr lang="en-US"/>
          </a:p>
        </p:txBody>
      </p:sp>
      <p:sp>
        <p:nvSpPr>
          <p:cNvPr id="17" name="Rectangle 16">
            <a:extLst>
              <a:ext uri="{FF2B5EF4-FFF2-40B4-BE49-F238E27FC236}">
                <a16:creationId xmlns:a16="http://schemas.microsoft.com/office/drawing/2014/main" id="{5FE0FD24-B159-46EA-B9C3-11E733CF7AE3}"/>
              </a:ext>
            </a:extLst>
          </p:cNvPr>
          <p:cNvSpPr/>
          <p:nvPr/>
        </p:nvSpPr>
        <p:spPr>
          <a:xfrm>
            <a:off x="5652886" y="4005464"/>
            <a:ext cx="4295103" cy="100025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0.476</a:t>
            </a:r>
            <a:endParaRPr lang="en-US"/>
          </a:p>
        </p:txBody>
      </p:sp>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p:txBody>
          <a:bodyPr/>
          <a:lstStyle/>
          <a:p>
            <a:r>
              <a:rPr lang="en-US">
                <a:solidFill>
                  <a:schemeClr val="accent1"/>
                </a:solidFill>
              </a:rPr>
              <a:t>Concept Selection</a:t>
            </a:r>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p:txBody>
          <a:bodyPr/>
          <a:lstStyle/>
          <a:p>
            <a:fld id="{6F1FABC0-072B-4F22-8F9B-95A9D10B0206}" type="slidenum">
              <a:rPr lang="en-US" smtClean="0"/>
              <a:pPr/>
              <a:t>30</a:t>
            </a:fld>
            <a:endParaRPr lang="en-US"/>
          </a:p>
        </p:txBody>
      </p:sp>
      <p:pic>
        <p:nvPicPr>
          <p:cNvPr id="11" name="Picture 11">
            <a:extLst>
              <a:ext uri="{FF2B5EF4-FFF2-40B4-BE49-F238E27FC236}">
                <a16:creationId xmlns:a16="http://schemas.microsoft.com/office/drawing/2014/main" id="{810D956C-D465-4C92-8BB3-056E7BD0C1C1}"/>
              </a:ext>
            </a:extLst>
          </p:cNvPr>
          <p:cNvPicPr>
            <a:picLocks noGrp="1" noChangeAspect="1"/>
          </p:cNvPicPr>
          <p:nvPr>
            <p:ph sz="quarter" idx="26"/>
          </p:nvPr>
        </p:nvPicPr>
        <p:blipFill>
          <a:blip r:embed="rId3">
            <a:extLst>
              <a:ext uri="{28A0092B-C50C-407E-A947-70E740481C1C}">
                <a14:useLocalDpi xmlns:a14="http://schemas.microsoft.com/office/drawing/2010/main" val="0"/>
              </a:ext>
            </a:extLst>
          </a:blip>
          <a:srcRect/>
          <a:stretch/>
        </p:blipFill>
        <p:spPr>
          <a:xfrm>
            <a:off x="3252653" y="3841863"/>
            <a:ext cx="2131454" cy="1456386"/>
          </a:xfrm>
        </p:spPr>
      </p:pic>
      <p:pic>
        <p:nvPicPr>
          <p:cNvPr id="13" name="Picture 14" descr="A picture containing plane, sky, outdoor, road&#10;&#10;Description automatically generated">
            <a:extLst>
              <a:ext uri="{FF2B5EF4-FFF2-40B4-BE49-F238E27FC236}">
                <a16:creationId xmlns:a16="http://schemas.microsoft.com/office/drawing/2014/main" id="{2368560B-D1AC-4E87-AE04-B4432278B0A2}"/>
              </a:ext>
            </a:extLst>
          </p:cNvPr>
          <p:cNvPicPr>
            <a:picLocks noChangeAspect="1"/>
          </p:cNvPicPr>
          <p:nvPr/>
        </p:nvPicPr>
        <p:blipFill>
          <a:blip r:embed="rId4"/>
          <a:stretch>
            <a:fillRect/>
          </a:stretch>
        </p:blipFill>
        <p:spPr>
          <a:xfrm>
            <a:off x="3243329" y="2217850"/>
            <a:ext cx="2131454" cy="1456386"/>
          </a:xfrm>
          <a:prstGeom prst="rect">
            <a:avLst/>
          </a:prstGeom>
        </p:spPr>
      </p:pic>
      <p:cxnSp>
        <p:nvCxnSpPr>
          <p:cNvPr id="15" name="Straight Arrow Connector 14">
            <a:extLst>
              <a:ext uri="{FF2B5EF4-FFF2-40B4-BE49-F238E27FC236}">
                <a16:creationId xmlns:a16="http://schemas.microsoft.com/office/drawing/2014/main" id="{E305D5C8-BF24-4EFC-AABB-197E933930E5}"/>
              </a:ext>
            </a:extLst>
          </p:cNvPr>
          <p:cNvCxnSpPr/>
          <p:nvPr/>
        </p:nvCxnSpPr>
        <p:spPr>
          <a:xfrm>
            <a:off x="5638799" y="2113208"/>
            <a:ext cx="32197" cy="325191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EC974C2-CE99-433A-BD5E-90ECEEEF3635}"/>
              </a:ext>
            </a:extLst>
          </p:cNvPr>
          <p:cNvSpPr txBox="1"/>
          <p:nvPr/>
        </p:nvSpPr>
        <p:spPr>
          <a:xfrm>
            <a:off x="1500658" y="27563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Cirrus SR-22</a:t>
            </a:r>
          </a:p>
        </p:txBody>
      </p:sp>
      <p:sp>
        <p:nvSpPr>
          <p:cNvPr id="19" name="TextBox 18">
            <a:extLst>
              <a:ext uri="{FF2B5EF4-FFF2-40B4-BE49-F238E27FC236}">
                <a16:creationId xmlns:a16="http://schemas.microsoft.com/office/drawing/2014/main" id="{8AF64618-ABAE-4C51-BF3E-41D8DC7BDAFE}"/>
              </a:ext>
            </a:extLst>
          </p:cNvPr>
          <p:cNvSpPr txBox="1"/>
          <p:nvPr/>
        </p:nvSpPr>
        <p:spPr>
          <a:xfrm>
            <a:off x="985503" y="43232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Vans Aircraft RV-14</a:t>
            </a:r>
          </a:p>
        </p:txBody>
      </p:sp>
      <p:sp>
        <p:nvSpPr>
          <p:cNvPr id="21" name="TextBox 20">
            <a:extLst>
              <a:ext uri="{FF2B5EF4-FFF2-40B4-BE49-F238E27FC236}">
                <a16:creationId xmlns:a16="http://schemas.microsoft.com/office/drawing/2014/main" id="{DF70CC33-0B10-424D-9D13-9691180993EE}"/>
              </a:ext>
            </a:extLst>
          </p:cNvPr>
          <p:cNvSpPr txBox="1"/>
          <p:nvPr/>
        </p:nvSpPr>
        <p:spPr>
          <a:xfrm>
            <a:off x="5811725" y="1711951"/>
            <a:ext cx="42135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Alternative Values Calculated from Selection Process</a:t>
            </a:r>
          </a:p>
        </p:txBody>
      </p:sp>
      <p:sp>
        <p:nvSpPr>
          <p:cNvPr id="3" name="TextBox 2">
            <a:extLst>
              <a:ext uri="{FF2B5EF4-FFF2-40B4-BE49-F238E27FC236}">
                <a16:creationId xmlns:a16="http://schemas.microsoft.com/office/drawing/2014/main" id="{FB14999B-F394-42D3-98F0-C29EF717EF40}"/>
              </a:ext>
            </a:extLst>
          </p:cNvPr>
          <p:cNvSpPr txBox="1"/>
          <p:nvPr/>
        </p:nvSpPr>
        <p:spPr>
          <a:xfrm>
            <a:off x="10435551" y="557876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David Jay</a:t>
            </a:r>
          </a:p>
        </p:txBody>
      </p:sp>
    </p:spTree>
    <p:extLst>
      <p:ext uri="{BB962C8B-B14F-4D97-AF65-F5344CB8AC3E}">
        <p14:creationId xmlns:p14="http://schemas.microsoft.com/office/powerpoint/2010/main" val="76766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942BBE-B40A-4DB7-9494-D5351D41A783}"/>
              </a:ext>
            </a:extLst>
          </p:cNvPr>
          <p:cNvSpPr txBox="1"/>
          <p:nvPr/>
        </p:nvSpPr>
        <p:spPr>
          <a:xfrm>
            <a:off x="445434" y="144370"/>
            <a:ext cx="10515600" cy="9969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000" b="1" kern="1200">
                <a:solidFill>
                  <a:schemeClr val="accent1"/>
                </a:solidFill>
                <a:latin typeface="+mj-lt"/>
                <a:ea typeface="+mj-ea"/>
                <a:cs typeface="Arial"/>
              </a:rPr>
              <a:t>Future Work</a:t>
            </a:r>
          </a:p>
        </p:txBody>
      </p:sp>
      <p:sp>
        <p:nvSpPr>
          <p:cNvPr id="2" name="Slide Number Placeholder 1">
            <a:extLst>
              <a:ext uri="{FF2B5EF4-FFF2-40B4-BE49-F238E27FC236}">
                <a16:creationId xmlns:a16="http://schemas.microsoft.com/office/drawing/2014/main" id="{CF86D488-DF1E-4D9B-8DBA-696863DF1997}"/>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31</a:t>
            </a:fld>
            <a:endParaRPr lang="en-US"/>
          </a:p>
        </p:txBody>
      </p:sp>
      <p:sp>
        <p:nvSpPr>
          <p:cNvPr id="7" name="Rectangle 6">
            <a:extLst>
              <a:ext uri="{FF2B5EF4-FFF2-40B4-BE49-F238E27FC236}">
                <a16:creationId xmlns:a16="http://schemas.microsoft.com/office/drawing/2014/main" id="{B0D52180-0619-4A92-B27A-F42B636B195F}"/>
              </a:ext>
            </a:extLst>
          </p:cNvPr>
          <p:cNvSpPr/>
          <p:nvPr/>
        </p:nvSpPr>
        <p:spPr>
          <a:xfrm rot="20100000">
            <a:off x="4101713" y="1762732"/>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4C91F01-B1B2-4E36-8917-A2C86294AE56}"/>
              </a:ext>
            </a:extLst>
          </p:cNvPr>
          <p:cNvSpPr/>
          <p:nvPr/>
        </p:nvSpPr>
        <p:spPr>
          <a:xfrm rot="20100000">
            <a:off x="4079712" y="3701820"/>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AC87AB8B-43A5-42F2-8A74-4CB3222BA675}"/>
              </a:ext>
            </a:extLst>
          </p:cNvPr>
          <p:cNvSpPr/>
          <p:nvPr/>
        </p:nvSpPr>
        <p:spPr>
          <a:xfrm rot="1500000">
            <a:off x="4033788" y="4702877"/>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225B63E-2E0F-40E6-AC54-A2B2387234DA}"/>
              </a:ext>
            </a:extLst>
          </p:cNvPr>
          <p:cNvSpPr/>
          <p:nvPr/>
        </p:nvSpPr>
        <p:spPr>
          <a:xfrm rot="1500000">
            <a:off x="4101713" y="2766933"/>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A9777BDE-DC57-46F8-9730-6D252A80F088}"/>
              </a:ext>
            </a:extLst>
          </p:cNvPr>
          <p:cNvGrpSpPr/>
          <p:nvPr/>
        </p:nvGrpSpPr>
        <p:grpSpPr>
          <a:xfrm>
            <a:off x="6378672" y="2918856"/>
            <a:ext cx="815535" cy="814677"/>
            <a:chOff x="6426297" y="2918856"/>
            <a:chExt cx="815535" cy="814677"/>
          </a:xfrm>
        </p:grpSpPr>
        <p:sp>
          <p:nvSpPr>
            <p:cNvPr id="9" name="Oval 8">
              <a:extLst>
                <a:ext uri="{FF2B5EF4-FFF2-40B4-BE49-F238E27FC236}">
                  <a16:creationId xmlns:a16="http://schemas.microsoft.com/office/drawing/2014/main" id="{076D148A-60AB-4A7F-A5D7-FDC84BE16CD3}"/>
                </a:ext>
              </a:extLst>
            </p:cNvPr>
            <p:cNvSpPr/>
            <p:nvPr/>
          </p:nvSpPr>
          <p:spPr>
            <a:xfrm>
              <a:off x="6426297" y="2918856"/>
              <a:ext cx="815535" cy="8146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E8D96606-6533-4026-8A23-8653101A8027}"/>
                </a:ext>
              </a:extLst>
            </p:cNvPr>
            <p:cNvSpPr/>
            <p:nvPr/>
          </p:nvSpPr>
          <p:spPr>
            <a:xfrm>
              <a:off x="6494417" y="2966210"/>
              <a:ext cx="692151" cy="7000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D2DAB53B-1EFC-4BAC-BA4D-5A98C9229AA7}"/>
              </a:ext>
            </a:extLst>
          </p:cNvPr>
          <p:cNvGrpSpPr/>
          <p:nvPr/>
        </p:nvGrpSpPr>
        <p:grpSpPr>
          <a:xfrm>
            <a:off x="6378671" y="948387"/>
            <a:ext cx="815535" cy="814677"/>
            <a:chOff x="6426297" y="2929588"/>
            <a:chExt cx="815535" cy="814677"/>
          </a:xfrm>
        </p:grpSpPr>
        <p:sp>
          <p:nvSpPr>
            <p:cNvPr id="22" name="Oval 21">
              <a:extLst>
                <a:ext uri="{FF2B5EF4-FFF2-40B4-BE49-F238E27FC236}">
                  <a16:creationId xmlns:a16="http://schemas.microsoft.com/office/drawing/2014/main" id="{5460E63F-5835-4C89-818C-32BDB28D75A3}"/>
                </a:ext>
              </a:extLst>
            </p:cNvPr>
            <p:cNvSpPr/>
            <p:nvPr/>
          </p:nvSpPr>
          <p:spPr>
            <a:xfrm>
              <a:off x="6426297" y="2929588"/>
              <a:ext cx="815535" cy="81467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733DA33-E69D-49BA-87A2-102DD52E1F28}"/>
                </a:ext>
              </a:extLst>
            </p:cNvPr>
            <p:cNvSpPr/>
            <p:nvPr/>
          </p:nvSpPr>
          <p:spPr>
            <a:xfrm>
              <a:off x="6489138" y="2987675"/>
              <a:ext cx="692151" cy="700088"/>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8CFA1513-68A7-4639-AB46-336FE08E4211}"/>
              </a:ext>
            </a:extLst>
          </p:cNvPr>
          <p:cNvGrpSpPr/>
          <p:nvPr/>
        </p:nvGrpSpPr>
        <p:grpSpPr>
          <a:xfrm>
            <a:off x="3998885" y="1927263"/>
            <a:ext cx="815535" cy="814677"/>
            <a:chOff x="6426297" y="2929588"/>
            <a:chExt cx="815535" cy="814677"/>
          </a:xfrm>
        </p:grpSpPr>
        <p:sp>
          <p:nvSpPr>
            <p:cNvPr id="25" name="Oval 24">
              <a:extLst>
                <a:ext uri="{FF2B5EF4-FFF2-40B4-BE49-F238E27FC236}">
                  <a16:creationId xmlns:a16="http://schemas.microsoft.com/office/drawing/2014/main" id="{0B5C77F7-6C76-4128-89F8-BF6CAA199112}"/>
                </a:ext>
              </a:extLst>
            </p:cNvPr>
            <p:cNvSpPr/>
            <p:nvPr/>
          </p:nvSpPr>
          <p:spPr>
            <a:xfrm>
              <a:off x="6426297" y="2929588"/>
              <a:ext cx="815535" cy="81467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FDCA6C0C-828F-4B9F-89A4-7810B7A8E451}"/>
                </a:ext>
              </a:extLst>
            </p:cNvPr>
            <p:cNvSpPr/>
            <p:nvPr/>
          </p:nvSpPr>
          <p:spPr>
            <a:xfrm>
              <a:off x="6487296" y="2987675"/>
              <a:ext cx="692151" cy="700088"/>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7" name="Group 26">
            <a:extLst>
              <a:ext uri="{FF2B5EF4-FFF2-40B4-BE49-F238E27FC236}">
                <a16:creationId xmlns:a16="http://schemas.microsoft.com/office/drawing/2014/main" id="{24C3BE5E-B16D-4555-9B29-49DEC589CE04}"/>
              </a:ext>
            </a:extLst>
          </p:cNvPr>
          <p:cNvGrpSpPr/>
          <p:nvPr/>
        </p:nvGrpSpPr>
        <p:grpSpPr>
          <a:xfrm>
            <a:off x="3998886" y="3861571"/>
            <a:ext cx="815535" cy="814677"/>
            <a:chOff x="6426297" y="2929588"/>
            <a:chExt cx="815535" cy="814677"/>
          </a:xfrm>
        </p:grpSpPr>
        <p:sp>
          <p:nvSpPr>
            <p:cNvPr id="28" name="Oval 27">
              <a:extLst>
                <a:ext uri="{FF2B5EF4-FFF2-40B4-BE49-F238E27FC236}">
                  <a16:creationId xmlns:a16="http://schemas.microsoft.com/office/drawing/2014/main" id="{A6574C39-A794-4022-AD5B-DA440DC401B8}"/>
                </a:ext>
              </a:extLst>
            </p:cNvPr>
            <p:cNvSpPr/>
            <p:nvPr/>
          </p:nvSpPr>
          <p:spPr>
            <a:xfrm>
              <a:off x="6426297" y="2929588"/>
              <a:ext cx="815535" cy="8146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8F367A93-A55B-468D-895D-247868E22623}"/>
                </a:ext>
              </a:extLst>
            </p:cNvPr>
            <p:cNvSpPr/>
            <p:nvPr/>
          </p:nvSpPr>
          <p:spPr>
            <a:xfrm>
              <a:off x="6494417" y="2987675"/>
              <a:ext cx="692151" cy="700088"/>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592E8B90-E108-4F27-BD5A-6EA95AA62657}"/>
              </a:ext>
            </a:extLst>
          </p:cNvPr>
          <p:cNvGrpSpPr/>
          <p:nvPr/>
        </p:nvGrpSpPr>
        <p:grpSpPr>
          <a:xfrm>
            <a:off x="6378670" y="4869755"/>
            <a:ext cx="815535" cy="814677"/>
            <a:chOff x="6426297" y="2929588"/>
            <a:chExt cx="815535" cy="814677"/>
          </a:xfrm>
        </p:grpSpPr>
        <p:sp>
          <p:nvSpPr>
            <p:cNvPr id="31" name="Oval 30">
              <a:extLst>
                <a:ext uri="{FF2B5EF4-FFF2-40B4-BE49-F238E27FC236}">
                  <a16:creationId xmlns:a16="http://schemas.microsoft.com/office/drawing/2014/main" id="{670701DC-FF86-4B1D-ACE4-50A812C07E80}"/>
                </a:ext>
              </a:extLst>
            </p:cNvPr>
            <p:cNvSpPr/>
            <p:nvPr/>
          </p:nvSpPr>
          <p:spPr>
            <a:xfrm>
              <a:off x="6426297" y="2929588"/>
              <a:ext cx="815535" cy="81467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0C54705F-DFD6-442B-A5F1-04387CEFC128}"/>
                </a:ext>
              </a:extLst>
            </p:cNvPr>
            <p:cNvSpPr/>
            <p:nvPr/>
          </p:nvSpPr>
          <p:spPr>
            <a:xfrm>
              <a:off x="6494417" y="2994796"/>
              <a:ext cx="692151" cy="700088"/>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Rectangle 32">
            <a:extLst>
              <a:ext uri="{FF2B5EF4-FFF2-40B4-BE49-F238E27FC236}">
                <a16:creationId xmlns:a16="http://schemas.microsoft.com/office/drawing/2014/main" id="{AE5D3A11-9662-4C25-87BD-7F25FBC2BCD3}"/>
              </a:ext>
            </a:extLst>
          </p:cNvPr>
          <p:cNvSpPr/>
          <p:nvPr/>
        </p:nvSpPr>
        <p:spPr>
          <a:xfrm>
            <a:off x="7377954" y="900953"/>
            <a:ext cx="89647" cy="90543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7FAC604D-C3F6-467E-BA22-2A918AB721B7}"/>
              </a:ext>
            </a:extLst>
          </p:cNvPr>
          <p:cNvSpPr/>
          <p:nvPr/>
        </p:nvSpPr>
        <p:spPr>
          <a:xfrm>
            <a:off x="3765177" y="1878106"/>
            <a:ext cx="89647" cy="90543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F91EF800-0F6D-4058-AE48-46836E256F7B}"/>
              </a:ext>
            </a:extLst>
          </p:cNvPr>
          <p:cNvSpPr/>
          <p:nvPr/>
        </p:nvSpPr>
        <p:spPr>
          <a:xfrm>
            <a:off x="7377953" y="2864223"/>
            <a:ext cx="89647" cy="905435"/>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3CFD3C-0848-438F-936B-D5646A3310A4}"/>
              </a:ext>
            </a:extLst>
          </p:cNvPr>
          <p:cNvSpPr/>
          <p:nvPr/>
        </p:nvSpPr>
        <p:spPr>
          <a:xfrm>
            <a:off x="7377953" y="4827493"/>
            <a:ext cx="89647" cy="905435"/>
          </a:xfrm>
          <a:prstGeom prst="rect">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509F2CC-6DD5-4942-AF84-BC2133FB7370}"/>
              </a:ext>
            </a:extLst>
          </p:cNvPr>
          <p:cNvSpPr/>
          <p:nvPr/>
        </p:nvSpPr>
        <p:spPr>
          <a:xfrm>
            <a:off x="3765176" y="3814481"/>
            <a:ext cx="89647" cy="905435"/>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a:extLst>
              <a:ext uri="{FF2B5EF4-FFF2-40B4-BE49-F238E27FC236}">
                <a16:creationId xmlns:a16="http://schemas.microsoft.com/office/drawing/2014/main" id="{912F37C2-BD57-406F-99C1-22040A04C4D3}"/>
              </a:ext>
            </a:extLst>
          </p:cNvPr>
          <p:cNvSpPr txBox="1"/>
          <p:nvPr/>
        </p:nvSpPr>
        <p:spPr>
          <a:xfrm>
            <a:off x="7592546" y="976591"/>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Detailed Design of Wing and Tail</a:t>
            </a:r>
          </a:p>
        </p:txBody>
      </p:sp>
      <p:sp>
        <p:nvSpPr>
          <p:cNvPr id="39" name="TextBox 38">
            <a:extLst>
              <a:ext uri="{FF2B5EF4-FFF2-40B4-BE49-F238E27FC236}">
                <a16:creationId xmlns:a16="http://schemas.microsoft.com/office/drawing/2014/main" id="{F06E2855-E26C-4635-AE75-505E0C26C4DE}"/>
              </a:ext>
            </a:extLst>
          </p:cNvPr>
          <p:cNvSpPr txBox="1"/>
          <p:nvPr/>
        </p:nvSpPr>
        <p:spPr>
          <a:xfrm>
            <a:off x="1084169" y="1953744"/>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0" name="TextBox 39">
            <a:extLst>
              <a:ext uri="{FF2B5EF4-FFF2-40B4-BE49-F238E27FC236}">
                <a16:creationId xmlns:a16="http://schemas.microsoft.com/office/drawing/2014/main" id="{64218372-C690-42F1-BF30-F908952F8781}"/>
              </a:ext>
            </a:extLst>
          </p:cNvPr>
          <p:cNvSpPr txBox="1"/>
          <p:nvPr/>
        </p:nvSpPr>
        <p:spPr>
          <a:xfrm>
            <a:off x="7592545" y="4956920"/>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Manufacturing and Testing</a:t>
            </a:r>
          </a:p>
        </p:txBody>
      </p:sp>
      <p:sp>
        <p:nvSpPr>
          <p:cNvPr id="41" name="TextBox 40">
            <a:extLst>
              <a:ext uri="{FF2B5EF4-FFF2-40B4-BE49-F238E27FC236}">
                <a16:creationId xmlns:a16="http://schemas.microsoft.com/office/drawing/2014/main" id="{C750FE71-5C20-438B-A240-22F04E66D679}"/>
              </a:ext>
            </a:extLst>
          </p:cNvPr>
          <p:cNvSpPr txBox="1"/>
          <p:nvPr/>
        </p:nvSpPr>
        <p:spPr>
          <a:xfrm>
            <a:off x="8085604" y="2016496"/>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2" name="TextBox 41">
            <a:extLst>
              <a:ext uri="{FF2B5EF4-FFF2-40B4-BE49-F238E27FC236}">
                <a16:creationId xmlns:a16="http://schemas.microsoft.com/office/drawing/2014/main" id="{5ABCF99E-421D-4CC9-8D90-ADACCE7B49CF}"/>
              </a:ext>
            </a:extLst>
          </p:cNvPr>
          <p:cNvSpPr txBox="1"/>
          <p:nvPr/>
        </p:nvSpPr>
        <p:spPr>
          <a:xfrm>
            <a:off x="1397933" y="3943908"/>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Structural Analysis of Wing and Tail</a:t>
            </a:r>
          </a:p>
        </p:txBody>
      </p:sp>
      <p:sp>
        <p:nvSpPr>
          <p:cNvPr id="43" name="TextBox 42">
            <a:extLst>
              <a:ext uri="{FF2B5EF4-FFF2-40B4-BE49-F238E27FC236}">
                <a16:creationId xmlns:a16="http://schemas.microsoft.com/office/drawing/2014/main" id="{E7C0DB77-3CB6-47FF-83D0-4331B08C6165}"/>
              </a:ext>
            </a:extLst>
          </p:cNvPr>
          <p:cNvSpPr txBox="1"/>
          <p:nvPr/>
        </p:nvSpPr>
        <p:spPr>
          <a:xfrm>
            <a:off x="7592545" y="2993649"/>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Manipulate Designs for Manufacturing</a:t>
            </a:r>
          </a:p>
        </p:txBody>
      </p:sp>
      <p:sp>
        <p:nvSpPr>
          <p:cNvPr id="44" name="TextBox 43">
            <a:extLst>
              <a:ext uri="{FF2B5EF4-FFF2-40B4-BE49-F238E27FC236}">
                <a16:creationId xmlns:a16="http://schemas.microsoft.com/office/drawing/2014/main" id="{749F02A1-69EC-4917-9222-21A1203CBD3C}"/>
              </a:ext>
            </a:extLst>
          </p:cNvPr>
          <p:cNvSpPr txBox="1"/>
          <p:nvPr/>
        </p:nvSpPr>
        <p:spPr>
          <a:xfrm>
            <a:off x="1577227" y="1998567"/>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Final Aerodynamic Validation</a:t>
            </a:r>
          </a:p>
        </p:txBody>
      </p:sp>
      <p:grpSp>
        <p:nvGrpSpPr>
          <p:cNvPr id="49" name="Group 48">
            <a:extLst>
              <a:ext uri="{FF2B5EF4-FFF2-40B4-BE49-F238E27FC236}">
                <a16:creationId xmlns:a16="http://schemas.microsoft.com/office/drawing/2014/main" id="{B8F49741-EC89-4126-B42F-33E11B2F2509}"/>
              </a:ext>
            </a:extLst>
          </p:cNvPr>
          <p:cNvGrpSpPr/>
          <p:nvPr/>
        </p:nvGrpSpPr>
        <p:grpSpPr>
          <a:xfrm>
            <a:off x="6512743" y="1089210"/>
            <a:ext cx="546389" cy="621898"/>
            <a:chOff x="6494814" y="1094032"/>
            <a:chExt cx="582247" cy="688794"/>
          </a:xfrm>
        </p:grpSpPr>
        <p:pic>
          <p:nvPicPr>
            <p:cNvPr id="46" name="Graphic 24" descr="Take Off outline">
              <a:extLst>
                <a:ext uri="{FF2B5EF4-FFF2-40B4-BE49-F238E27FC236}">
                  <a16:creationId xmlns:a16="http://schemas.microsoft.com/office/drawing/2014/main" id="{2999C1AF-D5F7-442B-8D0A-D9EE27D3A8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4814" y="1181128"/>
              <a:ext cx="582247" cy="601698"/>
            </a:xfrm>
            <a:prstGeom prst="rect">
              <a:avLst/>
            </a:prstGeom>
          </p:spPr>
        </p:pic>
        <p:pic>
          <p:nvPicPr>
            <p:cNvPr id="48" name="Graphic 34" descr="Pen with solid fill">
              <a:extLst>
                <a:ext uri="{FF2B5EF4-FFF2-40B4-BE49-F238E27FC236}">
                  <a16:creationId xmlns:a16="http://schemas.microsoft.com/office/drawing/2014/main" id="{4BD2A731-43F6-4600-AD4D-7927CB88C4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3388" y="1094032"/>
              <a:ext cx="286871" cy="286872"/>
            </a:xfrm>
            <a:prstGeom prst="rect">
              <a:avLst/>
            </a:prstGeom>
          </p:spPr>
        </p:pic>
      </p:grpSp>
      <p:pic>
        <p:nvPicPr>
          <p:cNvPr id="51" name="Graphic 27">
            <a:extLst>
              <a:ext uri="{FF2B5EF4-FFF2-40B4-BE49-F238E27FC236}">
                <a16:creationId xmlns:a16="http://schemas.microsoft.com/office/drawing/2014/main" id="{3DDB3D7B-CFAE-44DD-BB66-7FC77E8E14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5813" y="1995865"/>
            <a:ext cx="642041" cy="866175"/>
          </a:xfrm>
          <a:prstGeom prst="rect">
            <a:avLst/>
          </a:prstGeom>
        </p:spPr>
      </p:pic>
      <p:pic>
        <p:nvPicPr>
          <p:cNvPr id="55" name="Graphic 13">
            <a:extLst>
              <a:ext uri="{FF2B5EF4-FFF2-40B4-BE49-F238E27FC236}">
                <a16:creationId xmlns:a16="http://schemas.microsoft.com/office/drawing/2014/main" id="{21797A30-3178-4096-AA6B-38218F53EE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9834" y="5059171"/>
            <a:ext cx="445709" cy="435135"/>
          </a:xfrm>
          <a:prstGeom prst="rect">
            <a:avLst/>
          </a:prstGeom>
        </p:spPr>
      </p:pic>
      <p:grpSp>
        <p:nvGrpSpPr>
          <p:cNvPr id="6" name="Group 5">
            <a:extLst>
              <a:ext uri="{FF2B5EF4-FFF2-40B4-BE49-F238E27FC236}">
                <a16:creationId xmlns:a16="http://schemas.microsoft.com/office/drawing/2014/main" id="{95D017AE-108E-42C4-ADD0-B05AA548E5A3}"/>
              </a:ext>
            </a:extLst>
          </p:cNvPr>
          <p:cNvGrpSpPr/>
          <p:nvPr/>
        </p:nvGrpSpPr>
        <p:grpSpPr>
          <a:xfrm>
            <a:off x="4136834" y="4004860"/>
            <a:ext cx="514929" cy="476194"/>
            <a:chOff x="4051376" y="3776973"/>
            <a:chExt cx="1127376" cy="853632"/>
          </a:xfrm>
        </p:grpSpPr>
        <p:cxnSp>
          <p:nvCxnSpPr>
            <p:cNvPr id="56" name="Straight Arrow Connector 55">
              <a:extLst>
                <a:ext uri="{FF2B5EF4-FFF2-40B4-BE49-F238E27FC236}">
                  <a16:creationId xmlns:a16="http://schemas.microsoft.com/office/drawing/2014/main" id="{E6EC35B5-EDF7-45FD-A14A-138C2FE3B741}"/>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4322F6C-A909-4D61-8A0E-48B02DE0B2DC}"/>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DB42CD0-2025-4060-8D72-BD60CD3DD120}"/>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922797A-8BA6-46A5-B9FB-4746D748605D}"/>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8A0FD94-ABF3-47DE-B3E7-24B5E26696D1}"/>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E001358-21CA-4F7D-A3AA-DC51030135D6}"/>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0DFDB95-E013-4AA3-BAB1-F857B0C2AEC0}"/>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 name="Straight Arrow Connector 4">
              <a:extLst>
                <a:ext uri="{FF2B5EF4-FFF2-40B4-BE49-F238E27FC236}">
                  <a16:creationId xmlns:a16="http://schemas.microsoft.com/office/drawing/2014/main" id="{C0C91634-59D0-4F0C-A8E3-BB1036F64232}"/>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Graphic 10" descr="Triangle Ruler outline">
            <a:extLst>
              <a:ext uri="{FF2B5EF4-FFF2-40B4-BE49-F238E27FC236}">
                <a16:creationId xmlns:a16="http://schemas.microsoft.com/office/drawing/2014/main" id="{918FFBB0-9C2D-4DE2-B529-E5A87B2222E8}"/>
              </a:ext>
            </a:extLst>
          </p:cNvPr>
          <p:cNvPicPr>
            <a:picLocks noGrp="1" noChangeAspect="1"/>
          </p:cNvPicPr>
          <p:nvPr>
            <p:ph sz="quarter" idx="11"/>
          </p:nvPr>
        </p:nvPicPr>
        <p:blipFill>
          <a:blip r:embed="rId11">
            <a:extLst>
              <a:ext uri="{96DAC541-7B7A-43D3-8B79-37D633B846F1}">
                <asvg:svgBlip xmlns:asvg="http://schemas.microsoft.com/office/drawing/2016/SVG/main" r:embed="rId12"/>
              </a:ext>
            </a:extLst>
          </a:blip>
          <a:stretch>
            <a:fillRect/>
          </a:stretch>
        </p:blipFill>
        <p:spPr>
          <a:xfrm>
            <a:off x="6541094" y="3060478"/>
            <a:ext cx="542837" cy="521522"/>
          </a:xfrm>
        </p:spPr>
      </p:pic>
      <p:sp>
        <p:nvSpPr>
          <p:cNvPr id="10" name="TextBox 9">
            <a:extLst>
              <a:ext uri="{FF2B5EF4-FFF2-40B4-BE49-F238E27FC236}">
                <a16:creationId xmlns:a16="http://schemas.microsoft.com/office/drawing/2014/main" id="{15BF1281-BC47-43A5-BB64-3A5E7BEF0A00}"/>
              </a:ext>
            </a:extLst>
          </p:cNvPr>
          <p:cNvSpPr txBox="1"/>
          <p:nvPr/>
        </p:nvSpPr>
        <p:spPr>
          <a:xfrm>
            <a:off x="10551006" y="557876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David Jay</a:t>
            </a:r>
          </a:p>
        </p:txBody>
      </p:sp>
    </p:spTree>
    <p:extLst>
      <p:ext uri="{BB962C8B-B14F-4D97-AF65-F5344CB8AC3E}">
        <p14:creationId xmlns:p14="http://schemas.microsoft.com/office/powerpoint/2010/main" val="392959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FF49-DE16-4744-9AEB-1703E7DFC629}"/>
              </a:ext>
            </a:extLst>
          </p:cNvPr>
          <p:cNvSpPr>
            <a:spLocks noGrp="1"/>
          </p:cNvSpPr>
          <p:nvPr>
            <p:ph type="title"/>
          </p:nvPr>
        </p:nvSpPr>
        <p:spPr/>
        <p:txBody>
          <a:bodyPr>
            <a:normAutofit/>
          </a:bodyPr>
          <a:lstStyle/>
          <a:p>
            <a:r>
              <a:rPr lang="en-US"/>
              <a:t>Backup Slides</a:t>
            </a:r>
          </a:p>
        </p:txBody>
      </p:sp>
      <p:sp>
        <p:nvSpPr>
          <p:cNvPr id="3" name="Content Placeholder 2">
            <a:extLst>
              <a:ext uri="{FF2B5EF4-FFF2-40B4-BE49-F238E27FC236}">
                <a16:creationId xmlns:a16="http://schemas.microsoft.com/office/drawing/2014/main" id="{69BCB6BC-35DE-405D-9689-73AD5F00AD6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48567B0-7E3B-4F87-91A2-467F87583E56}"/>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44C62B1D-9902-4C5C-8762-3D8B771BEA32}"/>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6" name="Content Placeholder 5">
            <a:extLst>
              <a:ext uri="{FF2B5EF4-FFF2-40B4-BE49-F238E27FC236}">
                <a16:creationId xmlns:a16="http://schemas.microsoft.com/office/drawing/2014/main" id="{0D6E6896-6008-4CF1-AFDC-14F094596F91}"/>
              </a:ext>
            </a:extLst>
          </p:cNvPr>
          <p:cNvSpPr>
            <a:spLocks noGrp="1"/>
          </p:cNvSpPr>
          <p:nvPr>
            <p:ph sz="quarter" idx="26"/>
          </p:nvPr>
        </p:nvSpPr>
        <p:spPr/>
        <p:txBody>
          <a:bodyPr/>
          <a:lstStyle/>
          <a:p>
            <a:endParaRPr lang="en-US"/>
          </a:p>
        </p:txBody>
      </p:sp>
    </p:spTree>
    <p:extLst>
      <p:ext uri="{BB962C8B-B14F-4D97-AF65-F5344CB8AC3E}">
        <p14:creationId xmlns:p14="http://schemas.microsoft.com/office/powerpoint/2010/main" val="1866843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ADD8-F1BA-4CD7-9A7F-586D891BB947}"/>
              </a:ext>
            </a:extLst>
          </p:cNvPr>
          <p:cNvSpPr>
            <a:spLocks noGrp="1"/>
          </p:cNvSpPr>
          <p:nvPr>
            <p:ph type="title"/>
          </p:nvPr>
        </p:nvSpPr>
        <p:spPr/>
        <p:txBody>
          <a:bodyPr/>
          <a:lstStyle/>
          <a:p>
            <a:r>
              <a:rPr lang="en-US"/>
              <a:t>SAE Guidelines</a:t>
            </a:r>
          </a:p>
        </p:txBody>
      </p:sp>
      <p:pic>
        <p:nvPicPr>
          <p:cNvPr id="8" name="Picture 7">
            <a:extLst>
              <a:ext uri="{FF2B5EF4-FFF2-40B4-BE49-F238E27FC236}">
                <a16:creationId xmlns:a16="http://schemas.microsoft.com/office/drawing/2014/main" id="{6AAD00EE-2151-46F6-BD14-0EC4C9AFE89E}"/>
              </a:ext>
            </a:extLst>
          </p:cNvPr>
          <p:cNvPicPr>
            <a:picLocks noChangeAspect="1"/>
          </p:cNvPicPr>
          <p:nvPr/>
        </p:nvPicPr>
        <p:blipFill>
          <a:blip r:embed="rId2"/>
          <a:stretch>
            <a:fillRect/>
          </a:stretch>
        </p:blipFill>
        <p:spPr>
          <a:xfrm>
            <a:off x="3583367" y="1362076"/>
            <a:ext cx="5025266" cy="2216436"/>
          </a:xfrm>
          <a:prstGeom prst="rect">
            <a:avLst/>
          </a:prstGeom>
        </p:spPr>
      </p:pic>
      <p:pic>
        <p:nvPicPr>
          <p:cNvPr id="10" name="Picture 9">
            <a:extLst>
              <a:ext uri="{FF2B5EF4-FFF2-40B4-BE49-F238E27FC236}">
                <a16:creationId xmlns:a16="http://schemas.microsoft.com/office/drawing/2014/main" id="{1971B7DF-F6BA-4057-BC75-E34CA7F69916}"/>
              </a:ext>
            </a:extLst>
          </p:cNvPr>
          <p:cNvPicPr>
            <a:picLocks noChangeAspect="1"/>
          </p:cNvPicPr>
          <p:nvPr/>
        </p:nvPicPr>
        <p:blipFill>
          <a:blip r:embed="rId3"/>
          <a:stretch>
            <a:fillRect/>
          </a:stretch>
        </p:blipFill>
        <p:spPr>
          <a:xfrm>
            <a:off x="3495674" y="3578512"/>
            <a:ext cx="5319713" cy="1918585"/>
          </a:xfrm>
          <a:prstGeom prst="rect">
            <a:avLst/>
          </a:prstGeom>
        </p:spPr>
      </p:pic>
      <p:sp>
        <p:nvSpPr>
          <p:cNvPr id="3" name="Slide Number Placeholder 2">
            <a:extLst>
              <a:ext uri="{FF2B5EF4-FFF2-40B4-BE49-F238E27FC236}">
                <a16:creationId xmlns:a16="http://schemas.microsoft.com/office/drawing/2014/main" id="{BD98DF63-8718-FF48-AB70-5B7BF7A48D15}"/>
              </a:ext>
            </a:extLst>
          </p:cNvPr>
          <p:cNvSpPr>
            <a:spLocks noGrp="1"/>
          </p:cNvSpPr>
          <p:nvPr>
            <p:ph type="sldNum" sz="quarter" idx="4"/>
          </p:nvPr>
        </p:nvSpPr>
        <p:spPr/>
        <p:txBody>
          <a:bodyPr/>
          <a:lstStyle/>
          <a:p>
            <a:fld id="{6F1FABC0-072B-4F22-8F9B-95A9D10B0206}" type="slidenum">
              <a:rPr lang="en-US" smtClean="0"/>
              <a:pPr/>
              <a:t>33</a:t>
            </a:fld>
            <a:endParaRPr lang="en-US"/>
          </a:p>
        </p:txBody>
      </p:sp>
    </p:spTree>
    <p:extLst>
      <p:ext uri="{BB962C8B-B14F-4D97-AF65-F5344CB8AC3E}">
        <p14:creationId xmlns:p14="http://schemas.microsoft.com/office/powerpoint/2010/main" val="1417731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B79-2294-4ADB-94F5-B5B9F1D58F52}"/>
              </a:ext>
            </a:extLst>
          </p:cNvPr>
          <p:cNvSpPr>
            <a:spLocks noGrp="1"/>
          </p:cNvSpPr>
          <p:nvPr>
            <p:ph type="title"/>
          </p:nvPr>
        </p:nvSpPr>
        <p:spPr/>
        <p:txBody>
          <a:bodyPr/>
          <a:lstStyle/>
          <a:p>
            <a:r>
              <a:rPr lang="en-US"/>
              <a:t>Lift/Velocity Estimations</a:t>
            </a:r>
          </a:p>
        </p:txBody>
      </p:sp>
      <p:sp>
        <p:nvSpPr>
          <p:cNvPr id="5" name="Slide Number Placeholder 4">
            <a:extLst>
              <a:ext uri="{FF2B5EF4-FFF2-40B4-BE49-F238E27FC236}">
                <a16:creationId xmlns:a16="http://schemas.microsoft.com/office/drawing/2014/main" id="{B2AE58A8-36FC-405F-94EA-871ED6A074CA}"/>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6" name="Content Placeholder 5">
            <a:extLst>
              <a:ext uri="{FF2B5EF4-FFF2-40B4-BE49-F238E27FC236}">
                <a16:creationId xmlns:a16="http://schemas.microsoft.com/office/drawing/2014/main" id="{DFECEF13-F7FD-4C9A-A0FB-8B116D9D1115}"/>
              </a:ext>
            </a:extLst>
          </p:cNvPr>
          <p:cNvSpPr>
            <a:spLocks noGrp="1"/>
          </p:cNvSpPr>
          <p:nvPr>
            <p:ph sz="quarter" idx="26"/>
          </p:nvPr>
        </p:nvSpPr>
        <p:spPr/>
        <p:txBody>
          <a:bodyPr/>
          <a:lstStyle/>
          <a:p>
            <a:endParaRPr lang="en-US"/>
          </a:p>
        </p:txBody>
      </p:sp>
      <p:pic>
        <p:nvPicPr>
          <p:cNvPr id="7" name="Picture 2" descr="Airplane clipart sketch, ex lge 19 cm long, to color | Flickr">
            <a:extLst>
              <a:ext uri="{FF2B5EF4-FFF2-40B4-BE49-F238E27FC236}">
                <a16:creationId xmlns:a16="http://schemas.microsoft.com/office/drawing/2014/main" id="{F685197E-D608-4446-AC28-6FBC5080B1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1294" y="1711185"/>
            <a:ext cx="3270282" cy="14257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EEC3AFA-103A-4F0F-994C-4CD006D8503D}"/>
              </a:ext>
            </a:extLst>
          </p:cNvPr>
          <p:cNvCxnSpPr>
            <a:cxnSpLocks/>
            <a:stCxn id="9" idx="2"/>
          </p:cNvCxnSpPr>
          <p:nvPr/>
        </p:nvCxnSpPr>
        <p:spPr>
          <a:xfrm flipH="1">
            <a:off x="3131994" y="2424061"/>
            <a:ext cx="2067154" cy="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9" name="Flowchart: Summing Junction 8">
            <a:extLst>
              <a:ext uri="{FF2B5EF4-FFF2-40B4-BE49-F238E27FC236}">
                <a16:creationId xmlns:a16="http://schemas.microsoft.com/office/drawing/2014/main" id="{EA5B038D-408B-444B-8DC8-5C0234CFAB82}"/>
              </a:ext>
            </a:extLst>
          </p:cNvPr>
          <p:cNvSpPr/>
          <p:nvPr/>
        </p:nvSpPr>
        <p:spPr>
          <a:xfrm>
            <a:off x="5199148" y="2294144"/>
            <a:ext cx="249382" cy="259833"/>
          </a:xfrm>
          <a:prstGeom prst="flowChartSummingJunc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8795FA2-A37A-4EB2-8B27-765340254D86}"/>
              </a:ext>
            </a:extLst>
          </p:cNvPr>
          <p:cNvCxnSpPr>
            <a:cxnSpLocks/>
          </p:cNvCxnSpPr>
          <p:nvPr/>
        </p:nvCxnSpPr>
        <p:spPr>
          <a:xfrm>
            <a:off x="5448530" y="2424060"/>
            <a:ext cx="1079457" cy="1085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4DDDF5E-9000-49AB-9080-4F5F2DF0F40E}"/>
              </a:ext>
            </a:extLst>
          </p:cNvPr>
          <p:cNvSpPr txBox="1"/>
          <p:nvPr/>
        </p:nvSpPr>
        <p:spPr>
          <a:xfrm>
            <a:off x="1802314" y="1967323"/>
            <a:ext cx="1751938" cy="369332"/>
          </a:xfrm>
          <a:prstGeom prst="rect">
            <a:avLst/>
          </a:prstGeom>
          <a:noFill/>
        </p:spPr>
        <p:txBody>
          <a:bodyPr wrap="square" rtlCol="0">
            <a:spAutoFit/>
          </a:bodyPr>
          <a:lstStyle/>
          <a:p>
            <a:r>
              <a:rPr lang="en-US">
                <a:solidFill>
                  <a:srgbClr val="FF0000"/>
                </a:solidFill>
              </a:rPr>
              <a:t>Thrust Force (Ft)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18DAB85-B481-46D8-AC87-9A3E0C0CCBA7}"/>
                  </a:ext>
                </a:extLst>
              </p:cNvPr>
              <p:cNvSpPr txBox="1"/>
              <p:nvPr/>
            </p:nvSpPr>
            <p:spPr>
              <a:xfrm>
                <a:off x="7180958" y="1951447"/>
                <a:ext cx="3270282" cy="483466"/>
              </a:xfrm>
              <a:prstGeom prst="rect">
                <a:avLst/>
              </a:prstGeom>
              <a:noFill/>
            </p:spPr>
            <p:txBody>
              <a:bodyPr wrap="square" rtlCol="0">
                <a:spAutoFit/>
              </a:bodyPr>
              <a:lstStyle/>
              <a:p>
                <a:r>
                  <a:rPr lang="en-US">
                    <a:solidFill>
                      <a:schemeClr val="accent5">
                        <a:lumMod val="75000"/>
                      </a:schemeClr>
                    </a:solidFill>
                  </a:rPr>
                  <a:t>Drag Force  </a:t>
                </a:r>
                <a14:m>
                  <m:oMath xmlns:m="http://schemas.openxmlformats.org/officeDocument/2006/math">
                    <m:r>
                      <a:rPr lang="en-US">
                        <a:solidFill>
                          <a:schemeClr val="accent5">
                            <a:lumMod val="75000"/>
                          </a:schemeClr>
                        </a:solidFill>
                        <a:latin typeface="Cambria Math" panose="02040503050406030204" pitchFamily="18" charset="0"/>
                      </a:rPr>
                      <m:t>(</m:t>
                    </m:r>
                    <m:r>
                      <m:rPr>
                        <m:sty m:val="p"/>
                      </m:rPr>
                      <a:rPr lang="en-US" b="0" i="0" smtClean="0">
                        <a:solidFill>
                          <a:schemeClr val="accent5">
                            <a:lumMod val="75000"/>
                          </a:schemeClr>
                        </a:solidFill>
                        <a:latin typeface="Cambria Math" panose="02040503050406030204" pitchFamily="18" charset="0"/>
                      </a:rPr>
                      <m:t>Fd</m:t>
                    </m:r>
                    <m:r>
                      <a:rPr lang="en-US" b="0" i="0" smtClean="0">
                        <a:solidFill>
                          <a:schemeClr val="accent5">
                            <a:lumMod val="75000"/>
                          </a:schemeClr>
                        </a:solidFill>
                        <a:latin typeface="Cambria Math" panose="02040503050406030204" pitchFamily="18" charset="0"/>
                      </a:rPr>
                      <m:t>=</m:t>
                    </m:r>
                    <m:f>
                      <m:fPr>
                        <m:ctrlPr>
                          <a:rPr lang="en-US" i="1" smtClean="0">
                            <a:solidFill>
                              <a:schemeClr val="accent5">
                                <a:lumMod val="75000"/>
                              </a:schemeClr>
                            </a:solidFill>
                            <a:latin typeface="Cambria Math" panose="02040503050406030204" pitchFamily="18" charset="0"/>
                          </a:rPr>
                        </m:ctrlPr>
                      </m:fPr>
                      <m:num>
                        <m:r>
                          <a:rPr lang="en-US" b="0" i="1" smtClean="0">
                            <a:solidFill>
                              <a:schemeClr val="accent5">
                                <a:lumMod val="75000"/>
                              </a:schemeClr>
                            </a:solidFill>
                            <a:latin typeface="Cambria Math" panose="02040503050406030204" pitchFamily="18" charset="0"/>
                          </a:rPr>
                          <m:t>1</m:t>
                        </m:r>
                      </m:num>
                      <m:den>
                        <m:r>
                          <a:rPr lang="en-US" b="0" i="1" smtClean="0">
                            <a:solidFill>
                              <a:schemeClr val="accent5">
                                <a:lumMod val="75000"/>
                              </a:schemeClr>
                            </a:solidFill>
                            <a:latin typeface="Cambria Math" panose="02040503050406030204" pitchFamily="18" charset="0"/>
                          </a:rPr>
                          <m:t>2</m:t>
                        </m:r>
                      </m:den>
                    </m:f>
                    <m:sSub>
                      <m:sSubPr>
                        <m:ctrlPr>
                          <a:rPr lang="en-US" i="1" smtClean="0">
                            <a:solidFill>
                              <a:schemeClr val="accent5">
                                <a:lumMod val="75000"/>
                              </a:schemeClr>
                            </a:solidFill>
                            <a:latin typeface="Cambria Math" panose="02040503050406030204" pitchFamily="18" charset="0"/>
                          </a:rPr>
                        </m:ctrlPr>
                      </m:sSubPr>
                      <m:e>
                        <m:r>
                          <a:rPr lang="en-US" b="0" i="1" smtClean="0">
                            <a:solidFill>
                              <a:schemeClr val="accent5">
                                <a:lumMod val="75000"/>
                              </a:schemeClr>
                            </a:solidFill>
                            <a:latin typeface="Cambria Math" panose="02040503050406030204" pitchFamily="18" charset="0"/>
                          </a:rPr>
                          <m:t>𝐶</m:t>
                        </m:r>
                      </m:e>
                      <m:sub>
                        <m:r>
                          <a:rPr lang="en-US" b="0" i="1" smtClean="0">
                            <a:solidFill>
                              <a:schemeClr val="accent5">
                                <a:lumMod val="75000"/>
                              </a:schemeClr>
                            </a:solidFill>
                            <a:latin typeface="Cambria Math" panose="02040503050406030204" pitchFamily="18" charset="0"/>
                          </a:rPr>
                          <m:t>𝐷</m:t>
                        </m:r>
                      </m:sub>
                    </m:sSub>
                    <m:r>
                      <a:rPr lang="en-US" i="1">
                        <a:solidFill>
                          <a:schemeClr val="accent5">
                            <a:lumMod val="75000"/>
                          </a:schemeClr>
                        </a:solidFill>
                        <a:latin typeface="Cambria Math" panose="02040503050406030204" pitchFamily="18" charset="0"/>
                        <a:ea typeface="Cambria Math" panose="02040503050406030204" pitchFamily="18" charset="0"/>
                      </a:rPr>
                      <m:t>𝜌</m:t>
                    </m:r>
                    <m:sSup>
                      <m:sSupPr>
                        <m:ctrlPr>
                          <a:rPr lang="en-US" i="1" smtClean="0">
                            <a:solidFill>
                              <a:schemeClr val="accent5">
                                <a:lumMod val="75000"/>
                              </a:schemeClr>
                            </a:solidFill>
                            <a:latin typeface="Cambria Math" panose="02040503050406030204" pitchFamily="18" charset="0"/>
                            <a:ea typeface="Cambria Math" panose="02040503050406030204" pitchFamily="18" charset="0"/>
                          </a:rPr>
                        </m:ctrlPr>
                      </m:sSupPr>
                      <m:e>
                        <m:r>
                          <a:rPr lang="en-US" b="0" i="1" smtClean="0">
                            <a:solidFill>
                              <a:schemeClr val="accent5">
                                <a:lumMod val="75000"/>
                              </a:schemeClr>
                            </a:solidFill>
                            <a:latin typeface="Cambria Math" panose="02040503050406030204" pitchFamily="18" charset="0"/>
                            <a:ea typeface="Cambria Math" panose="02040503050406030204" pitchFamily="18" charset="0"/>
                          </a:rPr>
                          <m:t>𝑣</m:t>
                        </m:r>
                      </m:e>
                      <m:sup>
                        <m:r>
                          <a:rPr lang="en-US" b="0" i="1" smtClean="0">
                            <a:solidFill>
                              <a:schemeClr val="accent5">
                                <a:lumMod val="75000"/>
                              </a:schemeClr>
                            </a:solidFill>
                            <a:latin typeface="Cambria Math" panose="02040503050406030204" pitchFamily="18" charset="0"/>
                            <a:ea typeface="Cambria Math" panose="02040503050406030204" pitchFamily="18" charset="0"/>
                          </a:rPr>
                          <m:t>2</m:t>
                        </m:r>
                      </m:sup>
                    </m:sSup>
                    <m:r>
                      <a:rPr lang="en-US" b="0" i="1" smtClean="0">
                        <a:solidFill>
                          <a:schemeClr val="accent5">
                            <a:lumMod val="75000"/>
                          </a:schemeClr>
                        </a:solidFill>
                        <a:latin typeface="Cambria Math" panose="02040503050406030204" pitchFamily="18" charset="0"/>
                        <a:ea typeface="Cambria Math" panose="02040503050406030204" pitchFamily="18" charset="0"/>
                      </a:rPr>
                      <m:t>𝐴</m:t>
                    </m:r>
                    <m:r>
                      <a:rPr lang="en-US" b="0" i="1" smtClean="0">
                        <a:solidFill>
                          <a:schemeClr val="accent5">
                            <a:lumMod val="75000"/>
                          </a:schemeClr>
                        </a:solidFill>
                        <a:latin typeface="Cambria Math" panose="02040503050406030204" pitchFamily="18" charset="0"/>
                        <a:ea typeface="Cambria Math" panose="02040503050406030204" pitchFamily="18" charset="0"/>
                      </a:rPr>
                      <m:t>)</m:t>
                    </m:r>
                  </m:oMath>
                </a14:m>
                <a:endParaRPr lang="en-US">
                  <a:solidFill>
                    <a:schemeClr val="accent5">
                      <a:lumMod val="75000"/>
                    </a:schemeClr>
                  </a:solidFill>
                </a:endParaRPr>
              </a:p>
            </p:txBody>
          </p:sp>
        </mc:Choice>
        <mc:Fallback xmlns="">
          <p:sp>
            <p:nvSpPr>
              <p:cNvPr id="12" name="TextBox 11">
                <a:extLst>
                  <a:ext uri="{FF2B5EF4-FFF2-40B4-BE49-F238E27FC236}">
                    <a16:creationId xmlns:a16="http://schemas.microsoft.com/office/drawing/2014/main" id="{318DAB85-B481-46D8-AC87-9A3E0C0CCBA7}"/>
                  </a:ext>
                </a:extLst>
              </p:cNvPr>
              <p:cNvSpPr txBox="1">
                <a:spLocks noRot="1" noChangeAspect="1" noMove="1" noResize="1" noEditPoints="1" noAdjustHandles="1" noChangeArrowheads="1" noChangeShapeType="1" noTextEdit="1"/>
              </p:cNvSpPr>
              <p:nvPr/>
            </p:nvSpPr>
            <p:spPr>
              <a:xfrm>
                <a:off x="7180958" y="1951447"/>
                <a:ext cx="3270282" cy="483466"/>
              </a:xfrm>
              <a:prstGeom prst="rect">
                <a:avLst/>
              </a:prstGeom>
              <a:blipFill>
                <a:blip r:embed="rId3"/>
                <a:stretch>
                  <a:fillRect l="-1679" b="-7595"/>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8C3E571B-056E-41D4-A78A-8F53AFCC1B5B}"/>
              </a:ext>
            </a:extLst>
          </p:cNvPr>
          <p:cNvCxnSpPr/>
          <p:nvPr/>
        </p:nvCxnSpPr>
        <p:spPr>
          <a:xfrm>
            <a:off x="5323839" y="2933276"/>
            <a:ext cx="0" cy="399011"/>
          </a:xfrm>
          <a:prstGeom prst="line">
            <a:avLst/>
          </a:prstGeom>
          <a:ln w="19050">
            <a:solidFill>
              <a:schemeClr val="accent6"/>
            </a:solidFill>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82AF4E3D-0687-46AE-ACF6-843EF758DC24}"/>
              </a:ext>
            </a:extLst>
          </p:cNvPr>
          <p:cNvCxnSpPr>
            <a:cxnSpLocks/>
            <a:stCxn id="7" idx="2"/>
          </p:cNvCxnSpPr>
          <p:nvPr/>
        </p:nvCxnSpPr>
        <p:spPr>
          <a:xfrm flipH="1">
            <a:off x="3602833" y="3136938"/>
            <a:ext cx="1693602" cy="0"/>
          </a:xfrm>
          <a:prstGeom prst="straightConnector1">
            <a:avLst/>
          </a:prstGeom>
          <a:ln w="19050">
            <a:solidFill>
              <a:schemeClr val="accent6"/>
            </a:solidFill>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7B6AFAC-348F-40E4-A7CE-43670708F8D5}"/>
                  </a:ext>
                </a:extLst>
              </p:cNvPr>
              <p:cNvSpPr txBox="1"/>
              <p:nvPr/>
            </p:nvSpPr>
            <p:spPr>
              <a:xfrm>
                <a:off x="5264219" y="2957255"/>
                <a:ext cx="470840" cy="36933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75000"/>
                            </a:schemeClr>
                          </a:solidFill>
                          <a:latin typeface="Cambria Math" panose="02040503050406030204" pitchFamily="18" charset="0"/>
                        </a:rPr>
                        <m:t>𝑥</m:t>
                      </m:r>
                    </m:oMath>
                  </m:oMathPara>
                </a14:m>
                <a:endParaRPr lang="en-US">
                  <a:solidFill>
                    <a:schemeClr val="accent6">
                      <a:lumMod val="75000"/>
                    </a:schemeClr>
                  </a:solidFill>
                </a:endParaRPr>
              </a:p>
            </p:txBody>
          </p:sp>
        </mc:Choice>
        <mc:Fallback xmlns="">
          <p:sp>
            <p:nvSpPr>
              <p:cNvPr id="15" name="TextBox 14">
                <a:extLst>
                  <a:ext uri="{FF2B5EF4-FFF2-40B4-BE49-F238E27FC236}">
                    <a16:creationId xmlns:a16="http://schemas.microsoft.com/office/drawing/2014/main" id="{F7B6AFAC-348F-40E4-A7CE-43670708F8D5}"/>
                  </a:ext>
                </a:extLst>
              </p:cNvPr>
              <p:cNvSpPr txBox="1">
                <a:spLocks noRot="1" noChangeAspect="1" noMove="1" noResize="1" noEditPoints="1" noAdjustHandles="1" noChangeArrowheads="1" noChangeShapeType="1" noTextEdit="1"/>
              </p:cNvSpPr>
              <p:nvPr/>
            </p:nvSpPr>
            <p:spPr>
              <a:xfrm>
                <a:off x="5264219" y="2957255"/>
                <a:ext cx="470840" cy="36933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9F41BA7-6F03-4641-ACF0-4B9213C13DD1}"/>
                  </a:ext>
                </a:extLst>
              </p:cNvPr>
              <p:cNvSpPr txBox="1"/>
              <p:nvPr/>
            </p:nvSpPr>
            <p:spPr>
              <a:xfrm>
                <a:off x="1802314" y="4185072"/>
                <a:ext cx="6103620" cy="1077218"/>
              </a:xfrm>
              <a:prstGeom prst="rect">
                <a:avLst/>
              </a:prstGeom>
              <a:noFill/>
            </p:spPr>
            <p:txBody>
              <a:bodyPr wrap="square" rtlCol="0">
                <a:spAutoFit/>
              </a:bodyPr>
              <a:lstStyle/>
              <a:p>
                <a:r>
                  <a:rPr lang="en-US"/>
                  <a:t>Equations of Motion:</a:t>
                </a:r>
              </a:p>
              <a:p>
                <a:endParaRPr lang="en-US"/>
              </a:p>
              <a:p>
                <a14:m>
                  <m:oMath xmlns:m="http://schemas.openxmlformats.org/officeDocument/2006/math">
                    <m:r>
                      <a:rPr lang="en-US" b="0" i="1" smtClean="0">
                        <a:latin typeface="Cambria Math" panose="02040503050406030204" pitchFamily="18" charset="0"/>
                      </a:rPr>
                      <m:t>𝑚</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𝐹𝑡</m:t>
                    </m:r>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𝑤</m:t>
                        </m:r>
                      </m:sub>
                    </m:sSub>
                  </m:oMath>
                </a14:m>
                <a:r>
                  <a:rPr lang="en-US" b="0"/>
                  <a:t> </a:t>
                </a:r>
                <a14:m>
                  <m:oMath xmlns:m="http://schemas.openxmlformats.org/officeDocument/2006/math">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𝑓</m:t>
                        </m:r>
                      </m:sub>
                    </m:sSub>
                  </m:oMath>
                </a14:m>
                <a:endParaRPr lang="en-US"/>
              </a:p>
            </p:txBody>
          </p:sp>
        </mc:Choice>
        <mc:Fallback xmlns="">
          <p:sp>
            <p:nvSpPr>
              <p:cNvPr id="16" name="TextBox 15">
                <a:extLst>
                  <a:ext uri="{FF2B5EF4-FFF2-40B4-BE49-F238E27FC236}">
                    <a16:creationId xmlns:a16="http://schemas.microsoft.com/office/drawing/2014/main" id="{99F41BA7-6F03-4641-ACF0-4B9213C13DD1}"/>
                  </a:ext>
                </a:extLst>
              </p:cNvPr>
              <p:cNvSpPr txBox="1">
                <a:spLocks noRot="1" noChangeAspect="1" noMove="1" noResize="1" noEditPoints="1" noAdjustHandles="1" noChangeArrowheads="1" noChangeShapeType="1" noTextEdit="1"/>
              </p:cNvSpPr>
              <p:nvPr/>
            </p:nvSpPr>
            <p:spPr>
              <a:xfrm>
                <a:off x="1802314" y="4185072"/>
                <a:ext cx="6103620" cy="1077218"/>
              </a:xfrm>
              <a:prstGeom prst="rect">
                <a:avLst/>
              </a:prstGeom>
              <a:blipFill>
                <a:blip r:embed="rId5"/>
                <a:stretch>
                  <a:fillRect l="-899" t="-3409"/>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80596584-1464-4DC5-89CF-2C8BA9CE2E32}"/>
              </a:ext>
            </a:extLst>
          </p:cNvPr>
          <p:cNvCxnSpPr>
            <a:cxnSpLocks/>
          </p:cNvCxnSpPr>
          <p:nvPr/>
        </p:nvCxnSpPr>
        <p:spPr>
          <a:xfrm>
            <a:off x="5448530" y="2420573"/>
            <a:ext cx="210907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1E4AC35-792A-43E8-97B1-C7A7B42ECB36}"/>
              </a:ext>
            </a:extLst>
          </p:cNvPr>
          <p:cNvCxnSpPr>
            <a:cxnSpLocks/>
          </p:cNvCxnSpPr>
          <p:nvPr/>
        </p:nvCxnSpPr>
        <p:spPr>
          <a:xfrm>
            <a:off x="5323839" y="3435300"/>
            <a:ext cx="0" cy="399011"/>
          </a:xfrm>
          <a:prstGeom prst="line">
            <a:avLst/>
          </a:prstGeom>
          <a:ln w="19050">
            <a:solidFill>
              <a:schemeClr val="accent6"/>
            </a:solidFill>
          </a:ln>
        </p:spPr>
        <p:style>
          <a:lnRef idx="2">
            <a:schemeClr val="accent6"/>
          </a:lnRef>
          <a:fillRef idx="0">
            <a:schemeClr val="accent6"/>
          </a:fillRef>
          <a:effectRef idx="1">
            <a:schemeClr val="accent6"/>
          </a:effectRef>
          <a:fontRef idx="minor">
            <a:schemeClr val="tx1"/>
          </a:fontRef>
        </p:style>
      </p:cxnSp>
      <p:cxnSp>
        <p:nvCxnSpPr>
          <p:cNvPr id="19" name="Straight Arrow Connector 18">
            <a:extLst>
              <a:ext uri="{FF2B5EF4-FFF2-40B4-BE49-F238E27FC236}">
                <a16:creationId xmlns:a16="http://schemas.microsoft.com/office/drawing/2014/main" id="{AA8242B8-3E48-4B88-94EF-493CE539D16F}"/>
              </a:ext>
            </a:extLst>
          </p:cNvPr>
          <p:cNvCxnSpPr>
            <a:cxnSpLocks/>
          </p:cNvCxnSpPr>
          <p:nvPr/>
        </p:nvCxnSpPr>
        <p:spPr>
          <a:xfrm flipH="1">
            <a:off x="4851587" y="3638962"/>
            <a:ext cx="444848" cy="0"/>
          </a:xfrm>
          <a:prstGeom prst="straightConnector1">
            <a:avLst/>
          </a:prstGeom>
          <a:ln w="19050">
            <a:solidFill>
              <a:schemeClr val="accent6"/>
            </a:solidFill>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34842F-D6F9-47C9-8A09-06422749E9DC}"/>
                  </a:ext>
                </a:extLst>
              </p:cNvPr>
              <p:cNvSpPr txBox="1"/>
              <p:nvPr/>
            </p:nvSpPr>
            <p:spPr>
              <a:xfrm>
                <a:off x="5340953" y="3450139"/>
                <a:ext cx="215153" cy="36933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75000"/>
                            </a:schemeClr>
                          </a:solidFill>
                          <a:latin typeface="Cambria Math" panose="02040503050406030204" pitchFamily="18" charset="0"/>
                        </a:rPr>
                        <m:t>𝑣</m:t>
                      </m:r>
                    </m:oMath>
                  </m:oMathPara>
                </a14:m>
                <a:endParaRPr lang="en-US"/>
              </a:p>
            </p:txBody>
          </p:sp>
        </mc:Choice>
        <mc:Fallback xmlns="">
          <p:sp>
            <p:nvSpPr>
              <p:cNvPr id="20" name="TextBox 19">
                <a:extLst>
                  <a:ext uri="{FF2B5EF4-FFF2-40B4-BE49-F238E27FC236}">
                    <a16:creationId xmlns:a16="http://schemas.microsoft.com/office/drawing/2014/main" id="{6434842F-D6F9-47C9-8A09-06422749E9DC}"/>
                  </a:ext>
                </a:extLst>
              </p:cNvPr>
              <p:cNvSpPr txBox="1">
                <a:spLocks noRot="1" noChangeAspect="1" noMove="1" noResize="1" noEditPoints="1" noAdjustHandles="1" noChangeArrowheads="1" noChangeShapeType="1" noTextEdit="1"/>
              </p:cNvSpPr>
              <p:nvPr/>
            </p:nvSpPr>
            <p:spPr>
              <a:xfrm>
                <a:off x="5340953" y="3450139"/>
                <a:ext cx="215153" cy="369332"/>
              </a:xfrm>
              <a:prstGeom prst="rect">
                <a:avLst/>
              </a:prstGeom>
              <a:blipFill>
                <a:blip r:embed="rId6"/>
                <a:stretch>
                  <a:fillRect r="-31429"/>
                </a:stretch>
              </a:blipFill>
              <a:ln w="19050">
                <a:no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107DF062-325D-4C4E-AFB4-944457DB89EF}"/>
              </a:ext>
            </a:extLst>
          </p:cNvPr>
          <p:cNvCxnSpPr>
            <a:cxnSpLocks/>
          </p:cNvCxnSpPr>
          <p:nvPr/>
        </p:nvCxnSpPr>
        <p:spPr>
          <a:xfrm flipH="1">
            <a:off x="3602833" y="3639940"/>
            <a:ext cx="1693602" cy="0"/>
          </a:xfrm>
          <a:prstGeom prst="straightConnector1">
            <a:avLst/>
          </a:prstGeom>
          <a:ln w="19050">
            <a:solidFill>
              <a:schemeClr val="accent6"/>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4676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ppt_x</p:attrName>
                                        </p:attrNameLst>
                                      </p:cBhvr>
                                      <p:tavLst>
                                        <p:tav tm="0">
                                          <p:val>
                                            <p:strVal val="#ppt_x-#ppt_w/2"/>
                                          </p:val>
                                        </p:tav>
                                        <p:tav tm="100000">
                                          <p:val>
                                            <p:strVal val="#ppt_x"/>
                                          </p:val>
                                        </p:tav>
                                      </p:tavLst>
                                    </p:anim>
                                    <p:anim calcmode="lin" valueType="num">
                                      <p:cBhvr>
                                        <p:cTn id="8" dur="2000" fill="hold"/>
                                        <p:tgtEl>
                                          <p:spTgt spid="17"/>
                                        </p:tgtEl>
                                        <p:attrNameLst>
                                          <p:attrName>ppt_y</p:attrName>
                                        </p:attrNameLst>
                                      </p:cBhvr>
                                      <p:tavLst>
                                        <p:tav tm="0">
                                          <p:val>
                                            <p:strVal val="#ppt_y"/>
                                          </p:val>
                                        </p:tav>
                                        <p:tav tm="100000">
                                          <p:val>
                                            <p:strVal val="#ppt_y"/>
                                          </p:val>
                                        </p:tav>
                                      </p:tavLst>
                                    </p:anim>
                                    <p:anim calcmode="lin" valueType="num">
                                      <p:cBhvr>
                                        <p:cTn id="9" dur="2000" fill="hold"/>
                                        <p:tgtEl>
                                          <p:spTgt spid="17"/>
                                        </p:tgtEl>
                                        <p:attrNameLst>
                                          <p:attrName>ppt_w</p:attrName>
                                        </p:attrNameLst>
                                      </p:cBhvr>
                                      <p:tavLst>
                                        <p:tav tm="0">
                                          <p:val>
                                            <p:fltVal val="0"/>
                                          </p:val>
                                        </p:tav>
                                        <p:tav tm="100000">
                                          <p:val>
                                            <p:strVal val="#ppt_w"/>
                                          </p:val>
                                        </p:tav>
                                      </p:tavLst>
                                    </p:anim>
                                    <p:anim calcmode="lin" valueType="num">
                                      <p:cBhvr>
                                        <p:cTn id="10" dur="2000" fill="hold"/>
                                        <p:tgtEl>
                                          <p:spTgt spid="17"/>
                                        </p:tgtEl>
                                        <p:attrNameLst>
                                          <p:attrName>ppt_h</p:attrName>
                                        </p:attrNameLst>
                                      </p:cBhvr>
                                      <p:tavLst>
                                        <p:tav tm="0">
                                          <p:val>
                                            <p:strVal val="#ppt_h"/>
                                          </p:val>
                                        </p:tav>
                                        <p:tav tm="100000">
                                          <p:val>
                                            <p:strVal val="#ppt_h"/>
                                          </p:val>
                                        </p:tav>
                                      </p:tavLst>
                                    </p:anim>
                                  </p:childTnLst>
                                </p:cTn>
                              </p:par>
                              <p:par>
                                <p:cTn id="11" presetID="10" presetClass="exit" presetSubtype="0" fill="hold" nodeType="withEffect">
                                  <p:stCondLst>
                                    <p:cond delay="0"/>
                                  </p:stCondLst>
                                  <p:childTnLst>
                                    <p:animEffect transition="out" filter="fade">
                                      <p:cBhvr>
                                        <p:cTn id="12" dur="200"/>
                                        <p:tgtEl>
                                          <p:spTgt spid="10"/>
                                        </p:tgtEl>
                                      </p:cBhvr>
                                    </p:animEffect>
                                    <p:set>
                                      <p:cBhvr>
                                        <p:cTn id="13" dur="1" fill="hold">
                                          <p:stCondLst>
                                            <p:cond delay="1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
                                        <p:tgtEl>
                                          <p:spTgt spid="19"/>
                                        </p:tgtEl>
                                      </p:cBhvr>
                                    </p:animEffect>
                                    <p:set>
                                      <p:cBhvr>
                                        <p:cTn id="16" dur="1" fill="hold">
                                          <p:stCondLst>
                                            <p:cond delay="199"/>
                                          </p:stCondLst>
                                        </p:cTn>
                                        <p:tgtEl>
                                          <p:spTgt spid="19"/>
                                        </p:tgtEl>
                                        <p:attrNameLst>
                                          <p:attrName>style.visibility</p:attrName>
                                        </p:attrNameLst>
                                      </p:cBhvr>
                                      <p:to>
                                        <p:strVal val="hidden"/>
                                      </p:to>
                                    </p:set>
                                  </p:childTnLst>
                                </p:cTn>
                              </p:par>
                              <p:par>
                                <p:cTn id="17" presetID="17" presetClass="entr" presetSubtype="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2000" fill="hold"/>
                                        <p:tgtEl>
                                          <p:spTgt spid="21"/>
                                        </p:tgtEl>
                                        <p:attrNameLst>
                                          <p:attrName>ppt_x</p:attrName>
                                        </p:attrNameLst>
                                      </p:cBhvr>
                                      <p:tavLst>
                                        <p:tav tm="0">
                                          <p:val>
                                            <p:strVal val="#ppt_x+#ppt_w/2"/>
                                          </p:val>
                                        </p:tav>
                                        <p:tav tm="100000">
                                          <p:val>
                                            <p:strVal val="#ppt_x"/>
                                          </p:val>
                                        </p:tav>
                                      </p:tavLst>
                                    </p:anim>
                                    <p:anim calcmode="lin" valueType="num">
                                      <p:cBhvr>
                                        <p:cTn id="20" dur="2000" fill="hold"/>
                                        <p:tgtEl>
                                          <p:spTgt spid="21"/>
                                        </p:tgtEl>
                                        <p:attrNameLst>
                                          <p:attrName>ppt_y</p:attrName>
                                        </p:attrNameLst>
                                      </p:cBhvr>
                                      <p:tavLst>
                                        <p:tav tm="0">
                                          <p:val>
                                            <p:strVal val="#ppt_y"/>
                                          </p:val>
                                        </p:tav>
                                        <p:tav tm="100000">
                                          <p:val>
                                            <p:strVal val="#ppt_y"/>
                                          </p:val>
                                        </p:tav>
                                      </p:tavLst>
                                    </p:anim>
                                    <p:anim calcmode="lin" valueType="num">
                                      <p:cBhvr>
                                        <p:cTn id="21" dur="2000" fill="hold"/>
                                        <p:tgtEl>
                                          <p:spTgt spid="21"/>
                                        </p:tgtEl>
                                        <p:attrNameLst>
                                          <p:attrName>ppt_w</p:attrName>
                                        </p:attrNameLst>
                                      </p:cBhvr>
                                      <p:tavLst>
                                        <p:tav tm="0">
                                          <p:val>
                                            <p:fltVal val="0"/>
                                          </p:val>
                                        </p:tav>
                                        <p:tav tm="100000">
                                          <p:val>
                                            <p:strVal val="#ppt_w"/>
                                          </p:val>
                                        </p:tav>
                                      </p:tavLst>
                                    </p:anim>
                                    <p:anim calcmode="lin" valueType="num">
                                      <p:cBhvr>
                                        <p:cTn id="22"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normAutofit/>
          </a:bodyPr>
          <a:lstStyle/>
          <a:p>
            <a:pPr algn="ctr"/>
            <a:r>
              <a:rPr lang="en-US" sz="4800">
                <a:solidFill>
                  <a:srgbClr val="1E3C58"/>
                </a:solidFill>
              </a:rPr>
              <a:t>Sponsors and Advisor</a:t>
            </a:r>
          </a:p>
        </p:txBody>
      </p:sp>
      <p:pic>
        <p:nvPicPr>
          <p:cNvPr id="4" name="Picture Placeholder 3">
            <a:extLst>
              <a:ext uri="{FF2B5EF4-FFF2-40B4-BE49-F238E27FC236}">
                <a16:creationId xmlns:a16="http://schemas.microsoft.com/office/drawing/2014/main" id="{EF7463C9-5F41-8240-84D8-43386F0B5AD7}"/>
              </a:ext>
            </a:extLst>
          </p:cNvPr>
          <p:cNvPicPr>
            <a:picLocks noGrp="1" noChangeAspect="1"/>
          </p:cNvPicPr>
          <p:nvPr>
            <p:ph type="pic" sz="quarter" idx="12"/>
          </p:nvPr>
        </p:nvPicPr>
        <p:blipFill>
          <a:blip r:embed="rId3"/>
          <a:srcRect l="5128" r="5128"/>
          <a:stretch>
            <a:fillRect/>
          </a:stretch>
        </p:blipFill>
        <p:spPr>
          <a:xfrm>
            <a:off x="4972414" y="1748273"/>
            <a:ext cx="2183730" cy="3275593"/>
          </a:xfrm>
        </p:spPr>
      </p:pic>
      <p:sp>
        <p:nvSpPr>
          <p:cNvPr id="20" name="Text Placeholder 19">
            <a:extLst>
              <a:ext uri="{FF2B5EF4-FFF2-40B4-BE49-F238E27FC236}">
                <a16:creationId xmlns:a16="http://schemas.microsoft.com/office/drawing/2014/main" id="{2A0CE24E-57E3-4A22-A2D8-918031267CC6}"/>
              </a:ext>
            </a:extLst>
          </p:cNvPr>
          <p:cNvSpPr>
            <a:spLocks noGrp="1"/>
          </p:cNvSpPr>
          <p:nvPr>
            <p:ph type="body" sz="quarter" idx="20"/>
          </p:nvPr>
        </p:nvSpPr>
        <p:spPr>
          <a:xfrm>
            <a:off x="4972414" y="5157527"/>
            <a:ext cx="2434133" cy="590931"/>
          </a:xfrm>
        </p:spPr>
        <p:txBody>
          <a:bodyPr/>
          <a:lstStyle/>
          <a:p>
            <a:r>
              <a:rPr lang="en-US"/>
              <a:t>Dr. Yousuf Ali</a:t>
            </a:r>
          </a:p>
          <a:p>
            <a:r>
              <a:rPr lang="en-US" i="1"/>
              <a:t>Teaching Faculty II</a:t>
            </a:r>
          </a:p>
        </p:txBody>
      </p:sp>
      <p:sp>
        <p:nvSpPr>
          <p:cNvPr id="5" name="Slide Number Placeholder 4">
            <a:extLst>
              <a:ext uri="{FF2B5EF4-FFF2-40B4-BE49-F238E27FC236}">
                <a16:creationId xmlns:a16="http://schemas.microsoft.com/office/drawing/2014/main" id="{55115D6A-A989-164E-BE92-FE4721B58D23}"/>
              </a:ext>
            </a:extLst>
          </p:cNvPr>
          <p:cNvSpPr>
            <a:spLocks noGrp="1"/>
          </p:cNvSpPr>
          <p:nvPr>
            <p:ph type="sldNum" sz="quarter" idx="11"/>
          </p:nvPr>
        </p:nvSpPr>
        <p:spPr/>
        <p:txBody>
          <a:bodyPr/>
          <a:lstStyle/>
          <a:p>
            <a:fld id="{6F1FABC0-072B-4F22-8F9B-95A9D10B0206}" type="slidenum">
              <a:rPr lang="en-US" smtClean="0"/>
              <a:pPr/>
              <a:t>3</a:t>
            </a:fld>
            <a:endParaRPr lang="en-US"/>
          </a:p>
        </p:txBody>
      </p:sp>
      <p:pic>
        <p:nvPicPr>
          <p:cNvPr id="3" name="Picture 2">
            <a:extLst>
              <a:ext uri="{FF2B5EF4-FFF2-40B4-BE49-F238E27FC236}">
                <a16:creationId xmlns:a16="http://schemas.microsoft.com/office/drawing/2014/main" id="{56D6A526-3EDE-6648-875C-E5AB8AD5A323}"/>
              </a:ext>
            </a:extLst>
          </p:cNvPr>
          <p:cNvPicPr>
            <a:picLocks noChangeAspect="1"/>
          </p:cNvPicPr>
          <p:nvPr/>
        </p:nvPicPr>
        <p:blipFill>
          <a:blip r:embed="rId4"/>
          <a:stretch>
            <a:fillRect/>
          </a:stretch>
        </p:blipFill>
        <p:spPr>
          <a:xfrm>
            <a:off x="858224" y="1718797"/>
            <a:ext cx="3227220" cy="3227220"/>
          </a:xfrm>
          <a:prstGeom prst="rect">
            <a:avLst/>
          </a:prstGeom>
        </p:spPr>
      </p:pic>
      <p:sp>
        <p:nvSpPr>
          <p:cNvPr id="9" name="Text Placeholder 19">
            <a:extLst>
              <a:ext uri="{FF2B5EF4-FFF2-40B4-BE49-F238E27FC236}">
                <a16:creationId xmlns:a16="http://schemas.microsoft.com/office/drawing/2014/main" id="{6A6990C6-368E-7840-9AE2-80A22D005FA9}"/>
              </a:ext>
            </a:extLst>
          </p:cNvPr>
          <p:cNvSpPr txBox="1">
            <a:spLocks/>
          </p:cNvSpPr>
          <p:nvPr/>
        </p:nvSpPr>
        <p:spPr>
          <a:xfrm>
            <a:off x="1254767" y="5079324"/>
            <a:ext cx="2434133" cy="5909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Florida Space Grant Consortium </a:t>
            </a:r>
            <a:endParaRPr lang="en-US" i="1"/>
          </a:p>
        </p:txBody>
      </p:sp>
      <p:pic>
        <p:nvPicPr>
          <p:cNvPr id="6" name="Picture 6" descr="Logo, company name&#10;&#10;Description automatically generated">
            <a:extLst>
              <a:ext uri="{FF2B5EF4-FFF2-40B4-BE49-F238E27FC236}">
                <a16:creationId xmlns:a16="http://schemas.microsoft.com/office/drawing/2014/main" id="{1C7C10EE-571F-4FC5-9748-BE64B30E4774}"/>
              </a:ext>
            </a:extLst>
          </p:cNvPr>
          <p:cNvPicPr>
            <a:picLocks noChangeAspect="1"/>
          </p:cNvPicPr>
          <p:nvPr/>
        </p:nvPicPr>
        <p:blipFill>
          <a:blip r:embed="rId5"/>
          <a:stretch>
            <a:fillRect/>
          </a:stretch>
        </p:blipFill>
        <p:spPr>
          <a:xfrm>
            <a:off x="7983828" y="1984688"/>
            <a:ext cx="3812145" cy="2695439"/>
          </a:xfrm>
          <a:prstGeom prst="rect">
            <a:avLst/>
          </a:prstGeom>
        </p:spPr>
      </p:pic>
      <p:sp>
        <p:nvSpPr>
          <p:cNvPr id="7" name="Text Placeholder 19">
            <a:extLst>
              <a:ext uri="{FF2B5EF4-FFF2-40B4-BE49-F238E27FC236}">
                <a16:creationId xmlns:a16="http://schemas.microsoft.com/office/drawing/2014/main" id="{7C375020-2ED6-49C2-AE47-4F1B4E9274A0}"/>
              </a:ext>
            </a:extLst>
          </p:cNvPr>
          <p:cNvSpPr txBox="1">
            <a:spLocks/>
          </p:cNvSpPr>
          <p:nvPr/>
        </p:nvSpPr>
        <p:spPr>
          <a:xfrm>
            <a:off x="8623575" y="5159674"/>
            <a:ext cx="2434133" cy="341632"/>
          </a:xfrm>
          <a:prstGeom prst="rect">
            <a:avLst/>
          </a:prstGeom>
          <a:noFill/>
        </p:spPr>
        <p:txBody>
          <a:bodyPr vert="horz" wrap="square" lIns="91440" tIns="45720" rIns="91440" bIns="4572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Seminole RC Club</a:t>
            </a:r>
          </a:p>
        </p:txBody>
      </p:sp>
      <p:sp>
        <p:nvSpPr>
          <p:cNvPr id="11" name="Content Placeholder 7">
            <a:extLst>
              <a:ext uri="{FF2B5EF4-FFF2-40B4-BE49-F238E27FC236}">
                <a16:creationId xmlns:a16="http://schemas.microsoft.com/office/drawing/2014/main" id="{33F0814E-196B-0B4C-9361-4A922FA09514}"/>
              </a:ext>
            </a:extLst>
          </p:cNvPr>
          <p:cNvSpPr>
            <a:spLocks noGrp="1"/>
          </p:cNvSpPr>
          <p:nvPr>
            <p:ph sz="quarter" idx="21"/>
          </p:nvPr>
        </p:nvSpPr>
        <p:spPr>
          <a:xfrm>
            <a:off x="10363200" y="5670550"/>
            <a:ext cx="1828800" cy="309563"/>
          </a:xfrm>
        </p:spPr>
        <p:txBody>
          <a:bodyPr/>
          <a:lstStyle/>
          <a:p>
            <a:r>
              <a:rPr lang="en-US"/>
              <a:t>Michael </a:t>
            </a:r>
            <a:r>
              <a:rPr lang="en-US" err="1"/>
              <a:t>Nalovic</a:t>
            </a:r>
            <a:endParaRPr lang="en-US"/>
          </a:p>
        </p:txBody>
      </p:sp>
    </p:spTree>
    <p:extLst>
      <p:ext uri="{BB962C8B-B14F-4D97-AF65-F5344CB8AC3E}">
        <p14:creationId xmlns:p14="http://schemas.microsoft.com/office/powerpoint/2010/main" val="1294143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EFBCD85-6B4B-7345-9667-E93E931E5D13}"/>
              </a:ext>
            </a:extLst>
          </p:cNvPr>
          <p:cNvSpPr>
            <a:spLocks noGrp="1"/>
          </p:cNvSpPr>
          <p:nvPr>
            <p:ph type="title"/>
          </p:nvPr>
        </p:nvSpPr>
        <p:spPr>
          <a:xfrm>
            <a:off x="2920927" y="196998"/>
            <a:ext cx="11633345" cy="996950"/>
          </a:xfrm>
        </p:spPr>
        <p:txBody>
          <a:bodyPr vert="horz" lIns="91440" tIns="45720" rIns="91440" bIns="45720" rtlCol="0" anchor="b">
            <a:noAutofit/>
          </a:bodyPr>
          <a:lstStyle/>
          <a:p>
            <a:r>
              <a:rPr lang="en-US" sz="4800">
                <a:solidFill>
                  <a:srgbClr val="1E3C58"/>
                </a:solidFill>
                <a:cs typeface="Arial"/>
              </a:rPr>
              <a:t>Project Objective</a:t>
            </a:r>
            <a:endParaRPr lang="en-US" sz="4800">
              <a:solidFill>
                <a:srgbClr val="1E3C58"/>
              </a:solidFill>
            </a:endParaRPr>
          </a:p>
        </p:txBody>
      </p:sp>
      <p:sp>
        <p:nvSpPr>
          <p:cNvPr id="2" name="Slide Number Placeholder 1">
            <a:extLst>
              <a:ext uri="{FF2B5EF4-FFF2-40B4-BE49-F238E27FC236}">
                <a16:creationId xmlns:a16="http://schemas.microsoft.com/office/drawing/2014/main" id="{AB4797E7-E2CB-064C-8B3C-BC8CD06D20D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a:t>
            </a:fld>
            <a:endParaRPr lang="en-US"/>
          </a:p>
        </p:txBody>
      </p:sp>
      <p:sp>
        <p:nvSpPr>
          <p:cNvPr id="9" name="Content Placeholder 21">
            <a:extLst>
              <a:ext uri="{FF2B5EF4-FFF2-40B4-BE49-F238E27FC236}">
                <a16:creationId xmlns:a16="http://schemas.microsoft.com/office/drawing/2014/main" id="{4A00807C-AC51-4FCA-932C-5E148D6100FC}"/>
              </a:ext>
            </a:extLst>
          </p:cNvPr>
          <p:cNvSpPr>
            <a:spLocks noGrp="1"/>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7" name="Picture 6" descr="Diagram&#10;&#10;Description automatically generated">
            <a:extLst>
              <a:ext uri="{FF2B5EF4-FFF2-40B4-BE49-F238E27FC236}">
                <a16:creationId xmlns:a16="http://schemas.microsoft.com/office/drawing/2014/main" id="{1913F6D0-42AD-7743-99CB-158573C97F4D}"/>
              </a:ext>
            </a:extLst>
          </p:cNvPr>
          <p:cNvPicPr>
            <a:picLocks noChangeAspect="1"/>
          </p:cNvPicPr>
          <p:nvPr/>
        </p:nvPicPr>
        <p:blipFill rotWithShape="1">
          <a:blip r:embed="rId3">
            <a:extLst>
              <a:ext uri="{28A0092B-C50C-407E-A947-70E740481C1C}">
                <a14:useLocalDpi xmlns:a14="http://schemas.microsoft.com/office/drawing/2010/main" val="0"/>
              </a:ext>
            </a:extLst>
          </a:blip>
          <a:srcRect l="-469" t="18062" r="-1" b="13739"/>
          <a:stretch/>
        </p:blipFill>
        <p:spPr>
          <a:xfrm>
            <a:off x="92907" y="1193948"/>
            <a:ext cx="12018391" cy="4586742"/>
          </a:xfrm>
          <a:prstGeom prst="rect">
            <a:avLst/>
          </a:prstGeom>
        </p:spPr>
      </p:pic>
      <p:sp>
        <p:nvSpPr>
          <p:cNvPr id="3" name="TextBox 2">
            <a:extLst>
              <a:ext uri="{FF2B5EF4-FFF2-40B4-BE49-F238E27FC236}">
                <a16:creationId xmlns:a16="http://schemas.microsoft.com/office/drawing/2014/main" id="{B6802135-A868-2F46-97E5-B78B9C4563B8}"/>
              </a:ext>
            </a:extLst>
          </p:cNvPr>
          <p:cNvSpPr txBox="1"/>
          <p:nvPr/>
        </p:nvSpPr>
        <p:spPr>
          <a:xfrm>
            <a:off x="76295" y="4681256"/>
            <a:ext cx="761747" cy="369332"/>
          </a:xfrm>
          <a:prstGeom prst="rect">
            <a:avLst/>
          </a:prstGeom>
          <a:noFill/>
        </p:spPr>
        <p:txBody>
          <a:bodyPr wrap="none" rtlCol="0">
            <a:spAutoFit/>
          </a:bodyPr>
          <a:lstStyle/>
          <a:p>
            <a:r>
              <a:rPr lang="en-US" dirty="0"/>
              <a:t>Load </a:t>
            </a:r>
          </a:p>
        </p:txBody>
      </p:sp>
      <p:sp>
        <p:nvSpPr>
          <p:cNvPr id="4" name="TextBox 3">
            <a:extLst>
              <a:ext uri="{FF2B5EF4-FFF2-40B4-BE49-F238E27FC236}">
                <a16:creationId xmlns:a16="http://schemas.microsoft.com/office/drawing/2014/main" id="{E2040B40-5BB5-FB4A-8DA0-C76E9461FF63}"/>
              </a:ext>
            </a:extLst>
          </p:cNvPr>
          <p:cNvSpPr txBox="1"/>
          <p:nvPr/>
        </p:nvSpPr>
        <p:spPr>
          <a:xfrm>
            <a:off x="5180365" y="4681256"/>
            <a:ext cx="915635" cy="369332"/>
          </a:xfrm>
          <a:prstGeom prst="rect">
            <a:avLst/>
          </a:prstGeom>
          <a:noFill/>
        </p:spPr>
        <p:txBody>
          <a:bodyPr wrap="none" rtlCol="0">
            <a:spAutoFit/>
          </a:bodyPr>
          <a:lstStyle/>
          <a:p>
            <a:r>
              <a:rPr lang="en-US" dirty="0"/>
              <a:t>Unload</a:t>
            </a:r>
          </a:p>
        </p:txBody>
      </p:sp>
      <p:sp>
        <p:nvSpPr>
          <p:cNvPr id="8" name="TextBox 7">
            <a:extLst>
              <a:ext uri="{FF2B5EF4-FFF2-40B4-BE49-F238E27FC236}">
                <a16:creationId xmlns:a16="http://schemas.microsoft.com/office/drawing/2014/main" id="{3500C715-C60D-E949-966F-4D9E58AFBA17}"/>
              </a:ext>
            </a:extLst>
          </p:cNvPr>
          <p:cNvSpPr txBox="1"/>
          <p:nvPr/>
        </p:nvSpPr>
        <p:spPr>
          <a:xfrm>
            <a:off x="854654" y="4681256"/>
            <a:ext cx="988476" cy="369332"/>
          </a:xfrm>
          <a:prstGeom prst="rect">
            <a:avLst/>
          </a:prstGeom>
          <a:noFill/>
        </p:spPr>
        <p:txBody>
          <a:bodyPr wrap="none" rtlCol="0">
            <a:spAutoFit/>
          </a:bodyPr>
          <a:lstStyle/>
          <a:p>
            <a:r>
              <a:rPr lang="en-US" dirty="0"/>
              <a:t>Takeoff </a:t>
            </a:r>
          </a:p>
        </p:txBody>
      </p:sp>
      <p:sp>
        <p:nvSpPr>
          <p:cNvPr id="10" name="TextBox 9">
            <a:extLst>
              <a:ext uri="{FF2B5EF4-FFF2-40B4-BE49-F238E27FC236}">
                <a16:creationId xmlns:a16="http://schemas.microsoft.com/office/drawing/2014/main" id="{2A7FA9F8-5EA5-5F4C-A645-07047F347169}"/>
              </a:ext>
            </a:extLst>
          </p:cNvPr>
          <p:cNvSpPr txBox="1"/>
          <p:nvPr/>
        </p:nvSpPr>
        <p:spPr>
          <a:xfrm>
            <a:off x="1733504" y="4681256"/>
            <a:ext cx="1018227" cy="369332"/>
          </a:xfrm>
          <a:prstGeom prst="rect">
            <a:avLst/>
          </a:prstGeom>
          <a:noFill/>
        </p:spPr>
        <p:txBody>
          <a:bodyPr wrap="none" rtlCol="0">
            <a:spAutoFit/>
          </a:bodyPr>
          <a:lstStyle/>
          <a:p>
            <a:r>
              <a:rPr lang="en-US" dirty="0"/>
              <a:t>Ascend </a:t>
            </a:r>
          </a:p>
        </p:txBody>
      </p:sp>
      <p:sp>
        <p:nvSpPr>
          <p:cNvPr id="11" name="TextBox 10">
            <a:extLst>
              <a:ext uri="{FF2B5EF4-FFF2-40B4-BE49-F238E27FC236}">
                <a16:creationId xmlns:a16="http://schemas.microsoft.com/office/drawing/2014/main" id="{DB73689D-F8CB-A443-971B-5D7B2F6788E7}"/>
              </a:ext>
            </a:extLst>
          </p:cNvPr>
          <p:cNvSpPr txBox="1"/>
          <p:nvPr/>
        </p:nvSpPr>
        <p:spPr>
          <a:xfrm>
            <a:off x="2691528" y="4681256"/>
            <a:ext cx="714683" cy="369332"/>
          </a:xfrm>
          <a:prstGeom prst="rect">
            <a:avLst/>
          </a:prstGeom>
          <a:noFill/>
        </p:spPr>
        <p:txBody>
          <a:bodyPr wrap="none" rtlCol="0">
            <a:spAutoFit/>
          </a:bodyPr>
          <a:lstStyle/>
          <a:p>
            <a:r>
              <a:rPr lang="en-US" dirty="0"/>
              <a:t>Turn </a:t>
            </a:r>
          </a:p>
        </p:txBody>
      </p:sp>
      <p:sp>
        <p:nvSpPr>
          <p:cNvPr id="12" name="TextBox 11">
            <a:extLst>
              <a:ext uri="{FF2B5EF4-FFF2-40B4-BE49-F238E27FC236}">
                <a16:creationId xmlns:a16="http://schemas.microsoft.com/office/drawing/2014/main" id="{A8F6A4E1-C1FD-FF4E-B6D5-978C5EBCD1D6}"/>
              </a:ext>
            </a:extLst>
          </p:cNvPr>
          <p:cNvSpPr txBox="1"/>
          <p:nvPr/>
        </p:nvSpPr>
        <p:spPr>
          <a:xfrm>
            <a:off x="3324285" y="4681256"/>
            <a:ext cx="1120820" cy="369332"/>
          </a:xfrm>
          <a:prstGeom prst="rect">
            <a:avLst/>
          </a:prstGeom>
          <a:noFill/>
        </p:spPr>
        <p:txBody>
          <a:bodyPr wrap="none" rtlCol="0">
            <a:spAutoFit/>
          </a:bodyPr>
          <a:lstStyle/>
          <a:p>
            <a:r>
              <a:rPr lang="en-US" dirty="0"/>
              <a:t>Reorient </a:t>
            </a:r>
          </a:p>
        </p:txBody>
      </p:sp>
      <p:sp>
        <p:nvSpPr>
          <p:cNvPr id="13" name="TextBox 12">
            <a:extLst>
              <a:ext uri="{FF2B5EF4-FFF2-40B4-BE49-F238E27FC236}">
                <a16:creationId xmlns:a16="http://schemas.microsoft.com/office/drawing/2014/main" id="{CCB7C9C3-B5E5-C143-9B45-E08EB727B03D}"/>
              </a:ext>
            </a:extLst>
          </p:cNvPr>
          <p:cNvSpPr txBox="1"/>
          <p:nvPr/>
        </p:nvSpPr>
        <p:spPr>
          <a:xfrm>
            <a:off x="4371744" y="4681256"/>
            <a:ext cx="761747" cy="369332"/>
          </a:xfrm>
          <a:prstGeom prst="rect">
            <a:avLst/>
          </a:prstGeom>
          <a:noFill/>
        </p:spPr>
        <p:txBody>
          <a:bodyPr wrap="none" rtlCol="0">
            <a:spAutoFit/>
          </a:bodyPr>
          <a:lstStyle/>
          <a:p>
            <a:r>
              <a:rPr lang="en-US" dirty="0"/>
              <a:t>Land </a:t>
            </a:r>
          </a:p>
        </p:txBody>
      </p:sp>
      <p:sp>
        <p:nvSpPr>
          <p:cNvPr id="5" name="Oval 4">
            <a:extLst>
              <a:ext uri="{FF2B5EF4-FFF2-40B4-BE49-F238E27FC236}">
                <a16:creationId xmlns:a16="http://schemas.microsoft.com/office/drawing/2014/main" id="{C8DA592C-037C-483D-8D80-12705F4DF272}"/>
              </a:ext>
            </a:extLst>
          </p:cNvPr>
          <p:cNvSpPr/>
          <p:nvPr/>
        </p:nvSpPr>
        <p:spPr>
          <a:xfrm>
            <a:off x="5426869" y="5544089"/>
            <a:ext cx="180975" cy="1816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DA5AF300-7404-4E4F-AE47-B23B233ECE7F}"/>
              </a:ext>
            </a:extLst>
          </p:cNvPr>
          <p:cNvSpPr/>
          <p:nvPr/>
        </p:nvSpPr>
        <p:spPr>
          <a:xfrm>
            <a:off x="3759995" y="5554821"/>
            <a:ext cx="180975" cy="18161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07237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extBox 29"/>
          <p:cNvSpPr txBox="1"/>
          <p:nvPr/>
        </p:nvSpPr>
        <p:spPr>
          <a:xfrm>
            <a:off x="7249714" y="5211119"/>
            <a:ext cx="2460249" cy="269882"/>
          </a:xfrm>
          <a:prstGeom prst="rect">
            <a:avLst/>
          </a:prstGeom>
        </p:spPr>
        <p:txBody>
          <a:bodyPr wrap="square" lIns="0" tIns="0" rIns="0" bIns="0" rtlCol="0" anchor="t">
            <a:spAutoFit/>
          </a:bodyPr>
          <a:lstStyle/>
          <a:p>
            <a:pPr algn="ctr">
              <a:lnSpc>
                <a:spcPts val="2333"/>
              </a:lnSpc>
            </a:pPr>
            <a:r>
              <a:rPr lang="en-US" sz="1667" spc="83">
                <a:solidFill>
                  <a:srgbClr val="191919"/>
                </a:solidFill>
              </a:rPr>
              <a:t>Manufacture and Test</a:t>
            </a:r>
          </a:p>
        </p:txBody>
      </p:sp>
      <p:sp>
        <p:nvSpPr>
          <p:cNvPr id="31" name="TextBox 31"/>
          <p:cNvSpPr txBox="1"/>
          <p:nvPr/>
        </p:nvSpPr>
        <p:spPr>
          <a:xfrm>
            <a:off x="7660539" y="3725563"/>
            <a:ext cx="2001355" cy="564835"/>
          </a:xfrm>
          <a:prstGeom prst="rect">
            <a:avLst/>
          </a:prstGeom>
        </p:spPr>
        <p:txBody>
          <a:bodyPr lIns="0" tIns="0" rIns="0" bIns="0" rtlCol="0" anchor="t">
            <a:spAutoFit/>
          </a:bodyPr>
          <a:lstStyle/>
          <a:p>
            <a:pPr algn="ctr">
              <a:lnSpc>
                <a:spcPts val="2333"/>
              </a:lnSpc>
            </a:pPr>
            <a:r>
              <a:rPr lang="en-US" sz="1667" spc="83">
                <a:solidFill>
                  <a:srgbClr val="191919"/>
                </a:solidFill>
              </a:rPr>
              <a:t>Aerodynamic Analysis</a:t>
            </a:r>
          </a:p>
        </p:txBody>
      </p:sp>
      <p:sp>
        <p:nvSpPr>
          <p:cNvPr id="44" name="TextBox 44"/>
          <p:cNvSpPr txBox="1"/>
          <p:nvPr/>
        </p:nvSpPr>
        <p:spPr>
          <a:xfrm>
            <a:off x="-1032935" y="734004"/>
            <a:ext cx="7581450" cy="460319"/>
          </a:xfrm>
          <a:prstGeom prst="rect">
            <a:avLst/>
          </a:prstGeom>
        </p:spPr>
        <p:txBody>
          <a:bodyPr wrap="square" lIns="0" tIns="0" rIns="0" bIns="0" rtlCol="0" anchor="t">
            <a:spAutoFit/>
          </a:bodyPr>
          <a:lstStyle/>
          <a:p>
            <a:pPr algn="ctr">
              <a:lnSpc>
                <a:spcPts val="3144"/>
              </a:lnSpc>
              <a:spcBef>
                <a:spcPct val="0"/>
              </a:spcBef>
            </a:pPr>
            <a:r>
              <a:rPr lang="en-US" sz="4800" spc="71">
                <a:solidFill>
                  <a:srgbClr val="1E3C58"/>
                </a:solidFill>
                <a:latin typeface="+mj-lt"/>
              </a:rPr>
              <a:t>Key Goals</a:t>
            </a:r>
            <a:endParaRPr lang="en-US" sz="2400" spc="71">
              <a:solidFill>
                <a:srgbClr val="1E3C58"/>
              </a:solidFill>
              <a:latin typeface="+mj-lt"/>
            </a:endParaRPr>
          </a:p>
        </p:txBody>
      </p:sp>
      <p:sp>
        <p:nvSpPr>
          <p:cNvPr id="3" name="Slide Number Placeholder 2">
            <a:extLst>
              <a:ext uri="{FF2B5EF4-FFF2-40B4-BE49-F238E27FC236}">
                <a16:creationId xmlns:a16="http://schemas.microsoft.com/office/drawing/2014/main" id="{C3C25DC2-74AB-D04F-BB33-0393A3DD93FC}"/>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42" name="TextBox 23">
            <a:extLst>
              <a:ext uri="{FF2B5EF4-FFF2-40B4-BE49-F238E27FC236}">
                <a16:creationId xmlns:a16="http://schemas.microsoft.com/office/drawing/2014/main" id="{630AEA62-0DB7-1643-A1AF-39193626E6F9}"/>
              </a:ext>
            </a:extLst>
          </p:cNvPr>
          <p:cNvSpPr txBox="1"/>
          <p:nvPr/>
        </p:nvSpPr>
        <p:spPr>
          <a:xfrm>
            <a:off x="7018974" y="1035059"/>
            <a:ext cx="2577739" cy="564835"/>
          </a:xfrm>
          <a:prstGeom prst="rect">
            <a:avLst/>
          </a:prstGeom>
        </p:spPr>
        <p:txBody>
          <a:bodyPr wrap="square" lIns="0" tIns="0" rIns="0" bIns="0" rtlCol="0" anchor="t">
            <a:spAutoFit/>
          </a:bodyPr>
          <a:lstStyle/>
          <a:p>
            <a:pPr algn="ctr">
              <a:lnSpc>
                <a:spcPts val="2333"/>
              </a:lnSpc>
            </a:pPr>
            <a:r>
              <a:rPr lang="en-US" sz="1667" spc="83">
                <a:solidFill>
                  <a:srgbClr val="191919"/>
                </a:solidFill>
              </a:rPr>
              <a:t>Adhere to Competition Guidelines</a:t>
            </a:r>
          </a:p>
        </p:txBody>
      </p:sp>
      <p:sp>
        <p:nvSpPr>
          <p:cNvPr id="30" name="TextBox 23">
            <a:extLst>
              <a:ext uri="{FF2B5EF4-FFF2-40B4-BE49-F238E27FC236}">
                <a16:creationId xmlns:a16="http://schemas.microsoft.com/office/drawing/2014/main" id="{82EF02F2-A6E1-824B-B9CA-85CEA1BCD0E0}"/>
              </a:ext>
            </a:extLst>
          </p:cNvPr>
          <p:cNvSpPr txBox="1"/>
          <p:nvPr/>
        </p:nvSpPr>
        <p:spPr>
          <a:xfrm>
            <a:off x="7735440" y="2379118"/>
            <a:ext cx="2001355" cy="564835"/>
          </a:xfrm>
          <a:prstGeom prst="rect">
            <a:avLst/>
          </a:prstGeom>
        </p:spPr>
        <p:txBody>
          <a:bodyPr lIns="0" tIns="0" rIns="0" bIns="0" rtlCol="0" anchor="t">
            <a:spAutoFit/>
          </a:bodyPr>
          <a:lstStyle/>
          <a:p>
            <a:pPr algn="ctr">
              <a:lnSpc>
                <a:spcPts val="2333"/>
              </a:lnSpc>
            </a:pPr>
            <a:r>
              <a:rPr lang="en-US" sz="1667" spc="83">
                <a:solidFill>
                  <a:srgbClr val="191919"/>
                </a:solidFill>
                <a:latin typeface="Arial" panose="020B0604020202020204" pitchFamily="34" charset="0"/>
                <a:cs typeface="Arial" panose="020B0604020202020204" pitchFamily="34" charset="0"/>
              </a:rPr>
              <a:t>Design Wing and Tail Section</a:t>
            </a:r>
          </a:p>
        </p:txBody>
      </p:sp>
      <p:grpSp>
        <p:nvGrpSpPr>
          <p:cNvPr id="35" name="Group 34">
            <a:extLst>
              <a:ext uri="{FF2B5EF4-FFF2-40B4-BE49-F238E27FC236}">
                <a16:creationId xmlns:a16="http://schemas.microsoft.com/office/drawing/2014/main" id="{A5B0D30A-98A3-4861-BBFA-F959616683E1}"/>
              </a:ext>
            </a:extLst>
          </p:cNvPr>
          <p:cNvGrpSpPr/>
          <p:nvPr/>
        </p:nvGrpSpPr>
        <p:grpSpPr>
          <a:xfrm>
            <a:off x="2019369" y="1100211"/>
            <a:ext cx="5586534" cy="4432817"/>
            <a:chOff x="2073031" y="1033922"/>
            <a:chExt cx="5586534" cy="4432817"/>
          </a:xfrm>
        </p:grpSpPr>
        <p:sp>
          <p:nvSpPr>
            <p:cNvPr id="2" name="Oval 1">
              <a:extLst>
                <a:ext uri="{FF2B5EF4-FFF2-40B4-BE49-F238E27FC236}">
                  <a16:creationId xmlns:a16="http://schemas.microsoft.com/office/drawing/2014/main" id="{D59CD4A0-7183-4E5C-A75F-83457ACF7F29}"/>
                </a:ext>
              </a:extLst>
            </p:cNvPr>
            <p:cNvSpPr/>
            <p:nvPr/>
          </p:nvSpPr>
          <p:spPr>
            <a:xfrm>
              <a:off x="2073031" y="1897185"/>
              <a:ext cx="2799861" cy="27803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9EEF24E3-C0C3-4748-851A-CF2B4DAEE291}"/>
                </a:ext>
              </a:extLst>
            </p:cNvPr>
            <p:cNvGrpSpPr/>
            <p:nvPr/>
          </p:nvGrpSpPr>
          <p:grpSpPr>
            <a:xfrm rot="21000000">
              <a:off x="3935290" y="2427164"/>
              <a:ext cx="3724275" cy="914400"/>
              <a:chOff x="5156444" y="2534627"/>
              <a:chExt cx="3724275" cy="914400"/>
            </a:xfrm>
          </p:grpSpPr>
          <p:sp>
            <p:nvSpPr>
              <p:cNvPr id="17" name="Rectangle 16">
                <a:extLst>
                  <a:ext uri="{FF2B5EF4-FFF2-40B4-BE49-F238E27FC236}">
                    <a16:creationId xmlns:a16="http://schemas.microsoft.com/office/drawing/2014/main" id="{1EDC4E30-4C8A-436E-B5C7-6AA4736F7CA9}"/>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CC8C0D31-DE30-44E7-934C-58C8378F292D}"/>
                  </a:ext>
                </a:extLst>
              </p:cNvPr>
              <p:cNvSpPr/>
              <p:nvPr/>
            </p:nvSpPr>
            <p:spPr>
              <a:xfrm rot="960000">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BBC0DE72-A754-44E1-BA70-537905A90B4E}"/>
                </a:ext>
              </a:extLst>
            </p:cNvPr>
            <p:cNvGrpSpPr/>
            <p:nvPr/>
          </p:nvGrpSpPr>
          <p:grpSpPr>
            <a:xfrm rot="600000">
              <a:off x="3896212" y="3228240"/>
              <a:ext cx="3724275" cy="914400"/>
              <a:chOff x="5156444" y="2534627"/>
              <a:chExt cx="3724275" cy="914400"/>
            </a:xfrm>
          </p:grpSpPr>
          <p:sp>
            <p:nvSpPr>
              <p:cNvPr id="20" name="Rectangle 19">
                <a:extLst>
                  <a:ext uri="{FF2B5EF4-FFF2-40B4-BE49-F238E27FC236}">
                    <a16:creationId xmlns:a16="http://schemas.microsoft.com/office/drawing/2014/main" id="{10D01B8C-EE4B-4013-AF30-E1BED3D40EEC}"/>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6ED192C-F16B-444A-893F-4217720C28F6}"/>
                  </a:ext>
                </a:extLst>
              </p:cNvPr>
              <p:cNvSpPr/>
              <p:nvPr/>
            </p:nvSpPr>
            <p:spPr>
              <a:xfrm>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C0BC3FFE-1436-4A40-8B4C-654926F08501}"/>
                </a:ext>
              </a:extLst>
            </p:cNvPr>
            <p:cNvGrpSpPr/>
            <p:nvPr/>
          </p:nvGrpSpPr>
          <p:grpSpPr>
            <a:xfrm rot="19800000">
              <a:off x="3593367" y="1655396"/>
              <a:ext cx="3724275" cy="914400"/>
              <a:chOff x="5156444" y="2534627"/>
              <a:chExt cx="3724275" cy="914400"/>
            </a:xfrm>
          </p:grpSpPr>
          <p:sp>
            <p:nvSpPr>
              <p:cNvPr id="6" name="Rectangle 5">
                <a:extLst>
                  <a:ext uri="{FF2B5EF4-FFF2-40B4-BE49-F238E27FC236}">
                    <a16:creationId xmlns:a16="http://schemas.microsoft.com/office/drawing/2014/main" id="{50D22B36-8064-4107-979C-14BB9DFC97BD}"/>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a16="http://schemas.microsoft.com/office/drawing/2014/main" id="{A5FD2FF7-3645-4F80-8958-E361D17A8639}"/>
                  </a:ext>
                </a:extLst>
              </p:cNvPr>
              <p:cNvSpPr/>
              <p:nvPr/>
            </p:nvSpPr>
            <p:spPr>
              <a:xfrm>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Graphic 4" descr="Open book outline">
              <a:extLst>
                <a:ext uri="{FF2B5EF4-FFF2-40B4-BE49-F238E27FC236}">
                  <a16:creationId xmlns:a16="http://schemas.microsoft.com/office/drawing/2014/main" id="{9048BB4A-44BA-4463-B745-8A590F792E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4394" y="1033922"/>
              <a:ext cx="728785" cy="738554"/>
            </a:xfrm>
            <a:prstGeom prst="rect">
              <a:avLst/>
            </a:prstGeom>
          </p:spPr>
        </p:pic>
        <p:grpSp>
          <p:nvGrpSpPr>
            <p:cNvPr id="22" name="Group 21">
              <a:extLst>
                <a:ext uri="{FF2B5EF4-FFF2-40B4-BE49-F238E27FC236}">
                  <a16:creationId xmlns:a16="http://schemas.microsoft.com/office/drawing/2014/main" id="{C558292A-66D4-4727-B75A-C640D31AD163}"/>
                </a:ext>
              </a:extLst>
            </p:cNvPr>
            <p:cNvGrpSpPr/>
            <p:nvPr/>
          </p:nvGrpSpPr>
          <p:grpSpPr>
            <a:xfrm rot="1800000">
              <a:off x="3710597" y="4048856"/>
              <a:ext cx="3724275" cy="914400"/>
              <a:chOff x="5156444" y="2534627"/>
              <a:chExt cx="3724275" cy="914400"/>
            </a:xfrm>
          </p:grpSpPr>
          <p:sp>
            <p:nvSpPr>
              <p:cNvPr id="23" name="Rectangle 22">
                <a:extLst>
                  <a:ext uri="{FF2B5EF4-FFF2-40B4-BE49-F238E27FC236}">
                    <a16:creationId xmlns:a16="http://schemas.microsoft.com/office/drawing/2014/main" id="{3F9C7BED-2A7A-42FE-BA14-837B282C49D4}"/>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A62B4E2A-19C4-4D8F-8A38-F058F8F12BAE}"/>
                  </a:ext>
                </a:extLst>
              </p:cNvPr>
              <p:cNvSpPr/>
              <p:nvPr/>
            </p:nvSpPr>
            <p:spPr>
              <a:xfrm>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3" name="Graphic 13">
              <a:extLst>
                <a:ext uri="{FF2B5EF4-FFF2-40B4-BE49-F238E27FC236}">
                  <a16:creationId xmlns:a16="http://schemas.microsoft.com/office/drawing/2014/main" id="{2E04A0C9-7AB1-4E5A-9E27-2B230076C9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1095" y="4950923"/>
              <a:ext cx="535355" cy="515816"/>
            </a:xfrm>
            <a:prstGeom prst="rect">
              <a:avLst/>
            </a:prstGeom>
          </p:spPr>
        </p:pic>
        <p:pic>
          <p:nvPicPr>
            <p:cNvPr id="14" name="Graphic 24" descr="Take Off outline">
              <a:extLst>
                <a:ext uri="{FF2B5EF4-FFF2-40B4-BE49-F238E27FC236}">
                  <a16:creationId xmlns:a16="http://schemas.microsoft.com/office/drawing/2014/main" id="{9379BC18-29DD-416F-8701-375CCAA039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89261" y="2454116"/>
              <a:ext cx="582247" cy="601698"/>
            </a:xfrm>
            <a:prstGeom prst="rect">
              <a:avLst/>
            </a:prstGeom>
          </p:spPr>
        </p:pic>
        <p:pic>
          <p:nvPicPr>
            <p:cNvPr id="27" name="Graphic 27">
              <a:extLst>
                <a:ext uri="{FF2B5EF4-FFF2-40B4-BE49-F238E27FC236}">
                  <a16:creationId xmlns:a16="http://schemas.microsoft.com/office/drawing/2014/main" id="{710748FC-B2A0-41B6-8BD1-07960C9516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2031" y="3512038"/>
              <a:ext cx="806939" cy="1025770"/>
            </a:xfrm>
            <a:prstGeom prst="rect">
              <a:avLst/>
            </a:prstGeom>
          </p:spPr>
        </p:pic>
        <p:sp>
          <p:nvSpPr>
            <p:cNvPr id="33" name="Oval 32">
              <a:extLst>
                <a:ext uri="{FF2B5EF4-FFF2-40B4-BE49-F238E27FC236}">
                  <a16:creationId xmlns:a16="http://schemas.microsoft.com/office/drawing/2014/main" id="{920EA60E-8652-4277-A5AA-B2D964AE03D8}"/>
                </a:ext>
              </a:extLst>
            </p:cNvPr>
            <p:cNvSpPr/>
            <p:nvPr/>
          </p:nvSpPr>
          <p:spPr>
            <a:xfrm>
              <a:off x="2402541" y="2218764"/>
              <a:ext cx="2151529" cy="21336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9" descr="Bullseye with solid fill">
              <a:extLst>
                <a:ext uri="{FF2B5EF4-FFF2-40B4-BE49-F238E27FC236}">
                  <a16:creationId xmlns:a16="http://schemas.microsoft.com/office/drawing/2014/main" id="{37F54C43-B2BB-4FAD-BC43-B3EEFC1DC6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56876" y="2561493"/>
              <a:ext cx="1432169" cy="1451707"/>
            </a:xfrm>
            <a:prstGeom prst="rect">
              <a:avLst/>
            </a:prstGeom>
          </p:spPr>
        </p:pic>
        <p:pic>
          <p:nvPicPr>
            <p:cNvPr id="34" name="Graphic 34" descr="Pen with solid fill">
              <a:extLst>
                <a:ext uri="{FF2B5EF4-FFF2-40B4-BE49-F238E27FC236}">
                  <a16:creationId xmlns:a16="http://schemas.microsoft.com/office/drawing/2014/main" id="{B57DEFAD-999C-4755-B9E3-5B73D868C2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26941" y="2317376"/>
              <a:ext cx="286871" cy="286872"/>
            </a:xfrm>
            <a:prstGeom prst="rect">
              <a:avLst/>
            </a:prstGeom>
          </p:spPr>
        </p:pic>
      </p:grpSp>
      <p:sp>
        <p:nvSpPr>
          <p:cNvPr id="32" name="Content Placeholder 7">
            <a:extLst>
              <a:ext uri="{FF2B5EF4-FFF2-40B4-BE49-F238E27FC236}">
                <a16:creationId xmlns:a16="http://schemas.microsoft.com/office/drawing/2014/main" id="{42D3B1D1-C8FB-DE42-97F0-EFC36AC99A8F}"/>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268966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42"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Diagram, engineering drawing&#10;&#10;Description automatically generated">
            <a:extLst>
              <a:ext uri="{FF2B5EF4-FFF2-40B4-BE49-F238E27FC236}">
                <a16:creationId xmlns:a16="http://schemas.microsoft.com/office/drawing/2014/main" id="{75AEE5CF-5374-48CD-B0AB-C20269D950F8}"/>
              </a:ext>
            </a:extLst>
          </p:cNvPr>
          <p:cNvPicPr>
            <a:picLocks noChangeAspect="1"/>
          </p:cNvPicPr>
          <p:nvPr/>
        </p:nvPicPr>
        <p:blipFill>
          <a:blip r:embed="rId3"/>
          <a:stretch>
            <a:fillRect/>
          </a:stretch>
        </p:blipFill>
        <p:spPr>
          <a:xfrm>
            <a:off x="373659" y="917412"/>
            <a:ext cx="6943906" cy="4363042"/>
          </a:xfrm>
          <a:prstGeom prst="rect">
            <a:avLst/>
          </a:prstGeom>
        </p:spPr>
      </p:pic>
      <p:grpSp>
        <p:nvGrpSpPr>
          <p:cNvPr id="23" name="Group 22">
            <a:extLst>
              <a:ext uri="{FF2B5EF4-FFF2-40B4-BE49-F238E27FC236}">
                <a16:creationId xmlns:a16="http://schemas.microsoft.com/office/drawing/2014/main" id="{7BB8BBE2-D1F5-439D-AC78-1303780457CD}"/>
              </a:ext>
            </a:extLst>
          </p:cNvPr>
          <p:cNvGrpSpPr/>
          <p:nvPr/>
        </p:nvGrpSpPr>
        <p:grpSpPr>
          <a:xfrm>
            <a:off x="5366952" y="3641128"/>
            <a:ext cx="1541973" cy="733246"/>
            <a:chOff x="5885011" y="3864993"/>
            <a:chExt cx="1541973" cy="733246"/>
          </a:xfrm>
        </p:grpSpPr>
        <p:cxnSp>
          <p:nvCxnSpPr>
            <p:cNvPr id="19" name="Straight Arrow Connector 18">
              <a:extLst>
                <a:ext uri="{FF2B5EF4-FFF2-40B4-BE49-F238E27FC236}">
                  <a16:creationId xmlns:a16="http://schemas.microsoft.com/office/drawing/2014/main" id="{99BF7FF1-EDFA-4CE9-844C-720997B80753}"/>
                </a:ext>
              </a:extLst>
            </p:cNvPr>
            <p:cNvCxnSpPr/>
            <p:nvPr/>
          </p:nvCxnSpPr>
          <p:spPr>
            <a:xfrm>
              <a:off x="5885013" y="3926097"/>
              <a:ext cx="1441330" cy="672142"/>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0" name="Straight Arrow Connector 19">
              <a:extLst>
                <a:ext uri="{FF2B5EF4-FFF2-40B4-BE49-F238E27FC236}">
                  <a16:creationId xmlns:a16="http://schemas.microsoft.com/office/drawing/2014/main" id="{6ADFE7BA-36F3-4510-99E1-F4A9E5905C7A}"/>
                </a:ext>
              </a:extLst>
            </p:cNvPr>
            <p:cNvCxnSpPr>
              <a:cxnSpLocks/>
            </p:cNvCxnSpPr>
            <p:nvPr/>
          </p:nvCxnSpPr>
          <p:spPr>
            <a:xfrm>
              <a:off x="5943025" y="3870448"/>
              <a:ext cx="1473302" cy="677470"/>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1" name="Straight Arrow Connector 20">
              <a:extLst>
                <a:ext uri="{FF2B5EF4-FFF2-40B4-BE49-F238E27FC236}">
                  <a16:creationId xmlns:a16="http://schemas.microsoft.com/office/drawing/2014/main" id="{7A4AAD47-8006-458C-BA8E-4D9876D4BE32}"/>
                </a:ext>
              </a:extLst>
            </p:cNvPr>
            <p:cNvCxnSpPr>
              <a:cxnSpLocks/>
            </p:cNvCxnSpPr>
            <p:nvPr/>
          </p:nvCxnSpPr>
          <p:spPr>
            <a:xfrm flipV="1">
              <a:off x="7326342" y="4544324"/>
              <a:ext cx="100642" cy="46725"/>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2" name="Straight Arrow Connector 21">
              <a:extLst>
                <a:ext uri="{FF2B5EF4-FFF2-40B4-BE49-F238E27FC236}">
                  <a16:creationId xmlns:a16="http://schemas.microsoft.com/office/drawing/2014/main" id="{7831D741-A838-4C83-A45E-23FFF6709559}"/>
                </a:ext>
              </a:extLst>
            </p:cNvPr>
            <p:cNvCxnSpPr>
              <a:cxnSpLocks/>
            </p:cNvCxnSpPr>
            <p:nvPr/>
          </p:nvCxnSpPr>
          <p:spPr>
            <a:xfrm flipV="1">
              <a:off x="5885011" y="3864993"/>
              <a:ext cx="82671" cy="57508"/>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grpSp>
      <p:grpSp>
        <p:nvGrpSpPr>
          <p:cNvPr id="24" name="Group 23">
            <a:extLst>
              <a:ext uri="{FF2B5EF4-FFF2-40B4-BE49-F238E27FC236}">
                <a16:creationId xmlns:a16="http://schemas.microsoft.com/office/drawing/2014/main" id="{C0DF1CC9-5A9B-46C1-8F22-257218A0E4D4}"/>
              </a:ext>
            </a:extLst>
          </p:cNvPr>
          <p:cNvGrpSpPr/>
          <p:nvPr/>
        </p:nvGrpSpPr>
        <p:grpSpPr>
          <a:xfrm>
            <a:off x="1098563" y="1817471"/>
            <a:ext cx="1643176" cy="651247"/>
            <a:chOff x="5885011" y="3862818"/>
            <a:chExt cx="1525394" cy="708793"/>
          </a:xfrm>
        </p:grpSpPr>
        <p:cxnSp>
          <p:nvCxnSpPr>
            <p:cNvPr id="25" name="Straight Arrow Connector 24">
              <a:extLst>
                <a:ext uri="{FF2B5EF4-FFF2-40B4-BE49-F238E27FC236}">
                  <a16:creationId xmlns:a16="http://schemas.microsoft.com/office/drawing/2014/main" id="{5C76FD14-0C34-41B1-BE59-B7848E79EDD2}"/>
                </a:ext>
              </a:extLst>
            </p:cNvPr>
            <p:cNvCxnSpPr>
              <a:cxnSpLocks/>
            </p:cNvCxnSpPr>
            <p:nvPr/>
          </p:nvCxnSpPr>
          <p:spPr>
            <a:xfrm>
              <a:off x="5896065" y="3926097"/>
              <a:ext cx="1375013" cy="639747"/>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6" name="Straight Arrow Connector 25">
              <a:extLst>
                <a:ext uri="{FF2B5EF4-FFF2-40B4-BE49-F238E27FC236}">
                  <a16:creationId xmlns:a16="http://schemas.microsoft.com/office/drawing/2014/main" id="{F5EF9B1C-10B8-4DE8-B18C-347034FB3482}"/>
                </a:ext>
              </a:extLst>
            </p:cNvPr>
            <p:cNvCxnSpPr>
              <a:cxnSpLocks/>
            </p:cNvCxnSpPr>
            <p:nvPr/>
          </p:nvCxnSpPr>
          <p:spPr>
            <a:xfrm>
              <a:off x="5952496" y="3862818"/>
              <a:ext cx="1457909" cy="685100"/>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7" name="Straight Arrow Connector 26">
              <a:extLst>
                <a:ext uri="{FF2B5EF4-FFF2-40B4-BE49-F238E27FC236}">
                  <a16:creationId xmlns:a16="http://schemas.microsoft.com/office/drawing/2014/main" id="{92C17D59-DB38-484C-9EE7-7CD19090370A}"/>
                </a:ext>
              </a:extLst>
            </p:cNvPr>
            <p:cNvCxnSpPr>
              <a:cxnSpLocks/>
            </p:cNvCxnSpPr>
            <p:nvPr/>
          </p:nvCxnSpPr>
          <p:spPr>
            <a:xfrm flipV="1">
              <a:off x="7260025" y="4544324"/>
              <a:ext cx="139327" cy="27287"/>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8" name="Straight Arrow Connector 27">
              <a:extLst>
                <a:ext uri="{FF2B5EF4-FFF2-40B4-BE49-F238E27FC236}">
                  <a16:creationId xmlns:a16="http://schemas.microsoft.com/office/drawing/2014/main" id="{F745D1EB-0EA7-4A2B-9FCE-07A3E58EE6FC}"/>
                </a:ext>
              </a:extLst>
            </p:cNvPr>
            <p:cNvCxnSpPr>
              <a:cxnSpLocks/>
            </p:cNvCxnSpPr>
            <p:nvPr/>
          </p:nvCxnSpPr>
          <p:spPr>
            <a:xfrm flipV="1">
              <a:off x="5885011" y="3864993"/>
              <a:ext cx="82671" cy="57508"/>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grpSp>
      <p:grpSp>
        <p:nvGrpSpPr>
          <p:cNvPr id="42" name="Group 41">
            <a:extLst>
              <a:ext uri="{FF2B5EF4-FFF2-40B4-BE49-F238E27FC236}">
                <a16:creationId xmlns:a16="http://schemas.microsoft.com/office/drawing/2014/main" id="{5A29D38A-45A1-4560-BC1C-9AD8D263D641}"/>
              </a:ext>
            </a:extLst>
          </p:cNvPr>
          <p:cNvGrpSpPr/>
          <p:nvPr/>
        </p:nvGrpSpPr>
        <p:grpSpPr>
          <a:xfrm>
            <a:off x="2525178" y="2426465"/>
            <a:ext cx="1309688" cy="529828"/>
            <a:chOff x="3043237" y="2650330"/>
            <a:chExt cx="1309688" cy="529828"/>
          </a:xfrm>
        </p:grpSpPr>
        <p:cxnSp>
          <p:nvCxnSpPr>
            <p:cNvPr id="34" name="Straight Arrow Connector 33">
              <a:extLst>
                <a:ext uri="{FF2B5EF4-FFF2-40B4-BE49-F238E27FC236}">
                  <a16:creationId xmlns:a16="http://schemas.microsoft.com/office/drawing/2014/main" id="{8D37003C-59D8-4CB8-9BAD-0E0209F6E0D8}"/>
                </a:ext>
              </a:extLst>
            </p:cNvPr>
            <p:cNvCxnSpPr/>
            <p:nvPr/>
          </p:nvCxnSpPr>
          <p:spPr>
            <a:xfrm>
              <a:off x="3043237" y="2715815"/>
              <a:ext cx="1041797" cy="458391"/>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09BE6B9A-9DC8-4166-9489-5A412004D26D}"/>
                </a:ext>
              </a:extLst>
            </p:cNvPr>
            <p:cNvCxnSpPr>
              <a:cxnSpLocks/>
            </p:cNvCxnSpPr>
            <p:nvPr/>
          </p:nvCxnSpPr>
          <p:spPr>
            <a:xfrm>
              <a:off x="3287315" y="2656284"/>
              <a:ext cx="1041797" cy="458391"/>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6" name="Straight Arrow Connector 35">
              <a:extLst>
                <a:ext uri="{FF2B5EF4-FFF2-40B4-BE49-F238E27FC236}">
                  <a16:creationId xmlns:a16="http://schemas.microsoft.com/office/drawing/2014/main" id="{5603D326-F123-4064-AE43-1CE63C7E6F4D}"/>
                </a:ext>
              </a:extLst>
            </p:cNvPr>
            <p:cNvCxnSpPr>
              <a:cxnSpLocks/>
            </p:cNvCxnSpPr>
            <p:nvPr/>
          </p:nvCxnSpPr>
          <p:spPr>
            <a:xfrm flipV="1">
              <a:off x="4061221" y="3102769"/>
              <a:ext cx="291704" cy="77389"/>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4DF67F6B-35E3-4933-87D9-2C2C9D598BC4}"/>
                </a:ext>
              </a:extLst>
            </p:cNvPr>
            <p:cNvCxnSpPr>
              <a:cxnSpLocks/>
            </p:cNvCxnSpPr>
            <p:nvPr/>
          </p:nvCxnSpPr>
          <p:spPr>
            <a:xfrm flipV="1">
              <a:off x="3055142" y="2650330"/>
              <a:ext cx="238126" cy="65483"/>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grpSp>
      <p:grpSp>
        <p:nvGrpSpPr>
          <p:cNvPr id="43" name="Group 42">
            <a:extLst>
              <a:ext uri="{FF2B5EF4-FFF2-40B4-BE49-F238E27FC236}">
                <a16:creationId xmlns:a16="http://schemas.microsoft.com/office/drawing/2014/main" id="{5BCC940D-1CA8-4F76-8A2E-5303FE8A4CC2}"/>
              </a:ext>
            </a:extLst>
          </p:cNvPr>
          <p:cNvGrpSpPr/>
          <p:nvPr/>
        </p:nvGrpSpPr>
        <p:grpSpPr>
          <a:xfrm>
            <a:off x="4156334" y="3152745"/>
            <a:ext cx="1285875" cy="583405"/>
            <a:chOff x="4674393" y="3376610"/>
            <a:chExt cx="1285875" cy="583405"/>
          </a:xfrm>
        </p:grpSpPr>
        <p:cxnSp>
          <p:nvCxnSpPr>
            <p:cNvPr id="38" name="Straight Arrow Connector 37">
              <a:extLst>
                <a:ext uri="{FF2B5EF4-FFF2-40B4-BE49-F238E27FC236}">
                  <a16:creationId xmlns:a16="http://schemas.microsoft.com/office/drawing/2014/main" id="{FDC81C48-B3E9-41B7-B1FD-04BD226C0009}"/>
                </a:ext>
              </a:extLst>
            </p:cNvPr>
            <p:cNvCxnSpPr>
              <a:cxnSpLocks/>
            </p:cNvCxnSpPr>
            <p:nvPr/>
          </p:nvCxnSpPr>
          <p:spPr>
            <a:xfrm>
              <a:off x="4674393" y="3430190"/>
              <a:ext cx="1125140" cy="523875"/>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78588090-508E-492F-8862-4440F9905E6B}"/>
                </a:ext>
              </a:extLst>
            </p:cNvPr>
            <p:cNvCxnSpPr>
              <a:cxnSpLocks/>
            </p:cNvCxnSpPr>
            <p:nvPr/>
          </p:nvCxnSpPr>
          <p:spPr>
            <a:xfrm>
              <a:off x="4876800" y="3376612"/>
              <a:ext cx="1077515" cy="494109"/>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40" name="Straight Arrow Connector 39">
              <a:extLst>
                <a:ext uri="{FF2B5EF4-FFF2-40B4-BE49-F238E27FC236}">
                  <a16:creationId xmlns:a16="http://schemas.microsoft.com/office/drawing/2014/main" id="{3B9A5474-7ED9-47A4-8DDB-C4AC91E23BDD}"/>
                </a:ext>
              </a:extLst>
            </p:cNvPr>
            <p:cNvCxnSpPr>
              <a:cxnSpLocks/>
            </p:cNvCxnSpPr>
            <p:nvPr/>
          </p:nvCxnSpPr>
          <p:spPr>
            <a:xfrm flipV="1">
              <a:off x="5793579" y="3852861"/>
              <a:ext cx="166689" cy="107154"/>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2270955A-5485-46FE-99CD-6168CA7F3FD9}"/>
                </a:ext>
              </a:extLst>
            </p:cNvPr>
            <p:cNvCxnSpPr>
              <a:cxnSpLocks/>
            </p:cNvCxnSpPr>
            <p:nvPr/>
          </p:nvCxnSpPr>
          <p:spPr>
            <a:xfrm flipV="1">
              <a:off x="4686298" y="3376610"/>
              <a:ext cx="190501" cy="59530"/>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grpSp>
      <p:grpSp>
        <p:nvGrpSpPr>
          <p:cNvPr id="3" name="Group 2">
            <a:extLst>
              <a:ext uri="{FF2B5EF4-FFF2-40B4-BE49-F238E27FC236}">
                <a16:creationId xmlns:a16="http://schemas.microsoft.com/office/drawing/2014/main" id="{75DF8EF0-6361-4CA8-935D-EA481F13C650}"/>
              </a:ext>
            </a:extLst>
          </p:cNvPr>
          <p:cNvGrpSpPr/>
          <p:nvPr/>
        </p:nvGrpSpPr>
        <p:grpSpPr>
          <a:xfrm>
            <a:off x="5954178" y="2307402"/>
            <a:ext cx="892970" cy="416720"/>
            <a:chOff x="5667307" y="2423943"/>
            <a:chExt cx="892970" cy="416720"/>
          </a:xfrm>
        </p:grpSpPr>
        <p:cxnSp>
          <p:nvCxnSpPr>
            <p:cNvPr id="44" name="Straight Arrow Connector 43">
              <a:extLst>
                <a:ext uri="{FF2B5EF4-FFF2-40B4-BE49-F238E27FC236}">
                  <a16:creationId xmlns:a16="http://schemas.microsoft.com/office/drawing/2014/main" id="{C044FD8E-2F9D-49D8-934E-680582FCEA44}"/>
                </a:ext>
              </a:extLst>
            </p:cNvPr>
            <p:cNvCxnSpPr/>
            <p:nvPr/>
          </p:nvCxnSpPr>
          <p:spPr>
            <a:xfrm>
              <a:off x="5667307" y="2519194"/>
              <a:ext cx="815577" cy="321469"/>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5" name="Straight Arrow Connector 44">
              <a:extLst>
                <a:ext uri="{FF2B5EF4-FFF2-40B4-BE49-F238E27FC236}">
                  <a16:creationId xmlns:a16="http://schemas.microsoft.com/office/drawing/2014/main" id="{8B4692FC-D326-43EA-A66D-DCFD47E495AF}"/>
                </a:ext>
              </a:extLst>
            </p:cNvPr>
            <p:cNvCxnSpPr>
              <a:cxnSpLocks/>
            </p:cNvCxnSpPr>
            <p:nvPr/>
          </p:nvCxnSpPr>
          <p:spPr>
            <a:xfrm>
              <a:off x="5929245" y="2423943"/>
              <a:ext cx="619125" cy="303610"/>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6" name="Straight Arrow Connector 45">
              <a:extLst>
                <a:ext uri="{FF2B5EF4-FFF2-40B4-BE49-F238E27FC236}">
                  <a16:creationId xmlns:a16="http://schemas.microsoft.com/office/drawing/2014/main" id="{044D404B-D0B4-4F2B-80CF-124FB75700B9}"/>
                </a:ext>
              </a:extLst>
            </p:cNvPr>
            <p:cNvCxnSpPr>
              <a:cxnSpLocks/>
            </p:cNvCxnSpPr>
            <p:nvPr/>
          </p:nvCxnSpPr>
          <p:spPr>
            <a:xfrm flipV="1">
              <a:off x="6470979" y="2727554"/>
              <a:ext cx="89298" cy="101201"/>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7" name="Straight Arrow Connector 46">
              <a:extLst>
                <a:ext uri="{FF2B5EF4-FFF2-40B4-BE49-F238E27FC236}">
                  <a16:creationId xmlns:a16="http://schemas.microsoft.com/office/drawing/2014/main" id="{07B117B3-1DAC-4740-89BF-2282FAB3C03F}"/>
                </a:ext>
              </a:extLst>
            </p:cNvPr>
            <p:cNvCxnSpPr>
              <a:cxnSpLocks/>
            </p:cNvCxnSpPr>
            <p:nvPr/>
          </p:nvCxnSpPr>
          <p:spPr>
            <a:xfrm flipV="1">
              <a:off x="5667307" y="2423944"/>
              <a:ext cx="267892" cy="89295"/>
            </a:xfrm>
            <a:prstGeom prst="straightConnector1">
              <a:avLst/>
            </a:prstGeom>
            <a:ln w="57150"/>
          </p:spPr>
          <p:style>
            <a:lnRef idx="3">
              <a:schemeClr val="accent6"/>
            </a:lnRef>
            <a:fillRef idx="0">
              <a:schemeClr val="accent6"/>
            </a:fillRef>
            <a:effectRef idx="2">
              <a:schemeClr val="accent6"/>
            </a:effectRef>
            <a:fontRef idx="minor">
              <a:schemeClr val="tx1"/>
            </a:fontRef>
          </p:style>
        </p:cxnSp>
      </p:grpSp>
      <p:grpSp>
        <p:nvGrpSpPr>
          <p:cNvPr id="4" name="Group 3">
            <a:extLst>
              <a:ext uri="{FF2B5EF4-FFF2-40B4-BE49-F238E27FC236}">
                <a16:creationId xmlns:a16="http://schemas.microsoft.com/office/drawing/2014/main" id="{134E9939-68B4-4956-A375-65BC2C616CEB}"/>
              </a:ext>
            </a:extLst>
          </p:cNvPr>
          <p:cNvGrpSpPr/>
          <p:nvPr/>
        </p:nvGrpSpPr>
        <p:grpSpPr>
          <a:xfrm>
            <a:off x="5031444" y="1974026"/>
            <a:ext cx="547688" cy="279797"/>
            <a:chOff x="4744573" y="2090567"/>
            <a:chExt cx="547688" cy="279797"/>
          </a:xfrm>
        </p:grpSpPr>
        <p:cxnSp>
          <p:nvCxnSpPr>
            <p:cNvPr id="48" name="Straight Arrow Connector 47">
              <a:extLst>
                <a:ext uri="{FF2B5EF4-FFF2-40B4-BE49-F238E27FC236}">
                  <a16:creationId xmlns:a16="http://schemas.microsoft.com/office/drawing/2014/main" id="{DEC2D1F9-859F-4750-9B3B-935CE73F0B7C}"/>
                </a:ext>
              </a:extLst>
            </p:cNvPr>
            <p:cNvCxnSpPr>
              <a:cxnSpLocks/>
            </p:cNvCxnSpPr>
            <p:nvPr/>
          </p:nvCxnSpPr>
          <p:spPr>
            <a:xfrm flipV="1">
              <a:off x="4744573" y="2090567"/>
              <a:ext cx="172643" cy="53577"/>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9" name="Straight Arrow Connector 48">
              <a:extLst>
                <a:ext uri="{FF2B5EF4-FFF2-40B4-BE49-F238E27FC236}">
                  <a16:creationId xmlns:a16="http://schemas.microsoft.com/office/drawing/2014/main" id="{E248C541-DE9B-4EEA-A8AB-7CA9135131CF}"/>
                </a:ext>
              </a:extLst>
            </p:cNvPr>
            <p:cNvCxnSpPr>
              <a:cxnSpLocks/>
            </p:cNvCxnSpPr>
            <p:nvPr/>
          </p:nvCxnSpPr>
          <p:spPr>
            <a:xfrm flipH="1" flipV="1">
              <a:off x="4756482" y="2144146"/>
              <a:ext cx="458387" cy="208357"/>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50" name="Straight Arrow Connector 49">
              <a:extLst>
                <a:ext uri="{FF2B5EF4-FFF2-40B4-BE49-F238E27FC236}">
                  <a16:creationId xmlns:a16="http://schemas.microsoft.com/office/drawing/2014/main" id="{C4C8D06B-E4A5-40E6-BD65-BB15339EF1DD}"/>
                </a:ext>
              </a:extLst>
            </p:cNvPr>
            <p:cNvCxnSpPr>
              <a:cxnSpLocks/>
            </p:cNvCxnSpPr>
            <p:nvPr/>
          </p:nvCxnSpPr>
          <p:spPr>
            <a:xfrm flipH="1">
              <a:off x="5214872" y="2203676"/>
              <a:ext cx="77389" cy="166688"/>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51" name="Straight Arrow Connector 50">
              <a:extLst>
                <a:ext uri="{FF2B5EF4-FFF2-40B4-BE49-F238E27FC236}">
                  <a16:creationId xmlns:a16="http://schemas.microsoft.com/office/drawing/2014/main" id="{32C0F62B-75A6-4936-AC58-D6E1FC90790D}"/>
                </a:ext>
              </a:extLst>
            </p:cNvPr>
            <p:cNvCxnSpPr>
              <a:cxnSpLocks/>
            </p:cNvCxnSpPr>
            <p:nvPr/>
          </p:nvCxnSpPr>
          <p:spPr>
            <a:xfrm>
              <a:off x="4879512" y="2090567"/>
              <a:ext cx="406798" cy="97235"/>
            </a:xfrm>
            <a:prstGeom prst="straightConnector1">
              <a:avLst/>
            </a:prstGeom>
            <a:ln w="57150"/>
          </p:spPr>
          <p:style>
            <a:lnRef idx="3">
              <a:schemeClr val="accent6"/>
            </a:lnRef>
            <a:fillRef idx="0">
              <a:schemeClr val="accent6"/>
            </a:fillRef>
            <a:effectRef idx="2">
              <a:schemeClr val="accent6"/>
            </a:effectRef>
            <a:fontRef idx="minor">
              <a:schemeClr val="tx1"/>
            </a:fontRef>
          </p:style>
        </p:cxnSp>
      </p:grpSp>
      <p:grpSp>
        <p:nvGrpSpPr>
          <p:cNvPr id="56" name="Group 55">
            <a:extLst>
              <a:ext uri="{FF2B5EF4-FFF2-40B4-BE49-F238E27FC236}">
                <a16:creationId xmlns:a16="http://schemas.microsoft.com/office/drawing/2014/main" id="{81B7B7D8-0D2E-4607-A151-D46CB55FAB16}"/>
              </a:ext>
            </a:extLst>
          </p:cNvPr>
          <p:cNvGrpSpPr/>
          <p:nvPr/>
        </p:nvGrpSpPr>
        <p:grpSpPr>
          <a:xfrm>
            <a:off x="5849589" y="1298557"/>
            <a:ext cx="387992" cy="1054952"/>
            <a:chOff x="5831028" y="1393633"/>
            <a:chExt cx="387992" cy="1054952"/>
          </a:xfrm>
        </p:grpSpPr>
        <p:cxnSp>
          <p:nvCxnSpPr>
            <p:cNvPr id="52" name="Straight Arrow Connector 51">
              <a:extLst>
                <a:ext uri="{FF2B5EF4-FFF2-40B4-BE49-F238E27FC236}">
                  <a16:creationId xmlns:a16="http://schemas.microsoft.com/office/drawing/2014/main" id="{BD51F5AF-5669-45BD-978A-6348B87AB4B0}"/>
                </a:ext>
              </a:extLst>
            </p:cNvPr>
            <p:cNvCxnSpPr>
              <a:cxnSpLocks/>
            </p:cNvCxnSpPr>
            <p:nvPr/>
          </p:nvCxnSpPr>
          <p:spPr>
            <a:xfrm flipH="1">
              <a:off x="6065488" y="1393633"/>
              <a:ext cx="153532" cy="959036"/>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53" name="Straight Arrow Connector 52">
              <a:extLst>
                <a:ext uri="{FF2B5EF4-FFF2-40B4-BE49-F238E27FC236}">
                  <a16:creationId xmlns:a16="http://schemas.microsoft.com/office/drawing/2014/main" id="{FAEB7054-D1D3-4C21-98D9-08C71CFDB9C3}"/>
                </a:ext>
              </a:extLst>
            </p:cNvPr>
            <p:cNvCxnSpPr>
              <a:cxnSpLocks/>
            </p:cNvCxnSpPr>
            <p:nvPr/>
          </p:nvCxnSpPr>
          <p:spPr>
            <a:xfrm flipH="1">
              <a:off x="5831028" y="1452248"/>
              <a:ext cx="260104" cy="985679"/>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54" name="Straight Arrow Connector 53">
              <a:extLst>
                <a:ext uri="{FF2B5EF4-FFF2-40B4-BE49-F238E27FC236}">
                  <a16:creationId xmlns:a16="http://schemas.microsoft.com/office/drawing/2014/main" id="{5E16CBF2-B0E8-458D-B355-5EBDCCBD3B7A}"/>
                </a:ext>
              </a:extLst>
            </p:cNvPr>
            <p:cNvCxnSpPr>
              <a:cxnSpLocks/>
            </p:cNvCxnSpPr>
            <p:nvPr/>
          </p:nvCxnSpPr>
          <p:spPr>
            <a:xfrm flipH="1">
              <a:off x="5831028" y="2331478"/>
              <a:ext cx="254776" cy="117107"/>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55" name="Straight Arrow Connector 54">
              <a:extLst>
                <a:ext uri="{FF2B5EF4-FFF2-40B4-BE49-F238E27FC236}">
                  <a16:creationId xmlns:a16="http://schemas.microsoft.com/office/drawing/2014/main" id="{74B7EB90-6381-4E5E-AEE9-780BC2874B25}"/>
                </a:ext>
              </a:extLst>
            </p:cNvPr>
            <p:cNvCxnSpPr>
              <a:cxnSpLocks/>
            </p:cNvCxnSpPr>
            <p:nvPr/>
          </p:nvCxnSpPr>
          <p:spPr>
            <a:xfrm flipH="1">
              <a:off x="6081476" y="1414948"/>
              <a:ext cx="116230" cy="31847"/>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grpSp>
      <p:grpSp>
        <p:nvGrpSpPr>
          <p:cNvPr id="6" name="Group 5">
            <a:extLst>
              <a:ext uri="{FF2B5EF4-FFF2-40B4-BE49-F238E27FC236}">
                <a16:creationId xmlns:a16="http://schemas.microsoft.com/office/drawing/2014/main" id="{B7EC51F9-0C6B-4183-9D86-AE3C61155B7C}"/>
              </a:ext>
            </a:extLst>
          </p:cNvPr>
          <p:cNvGrpSpPr/>
          <p:nvPr/>
        </p:nvGrpSpPr>
        <p:grpSpPr>
          <a:xfrm>
            <a:off x="1824466" y="3363202"/>
            <a:ext cx="1157791" cy="2170257"/>
            <a:chOff x="1537595" y="3479743"/>
            <a:chExt cx="1157791" cy="2170257"/>
          </a:xfrm>
        </p:grpSpPr>
        <p:sp>
          <p:nvSpPr>
            <p:cNvPr id="79" name="Arc 78">
              <a:extLst>
                <a:ext uri="{FF2B5EF4-FFF2-40B4-BE49-F238E27FC236}">
                  <a16:creationId xmlns:a16="http://schemas.microsoft.com/office/drawing/2014/main" id="{3C63A780-7077-4875-BBC4-FD7857B28FBA}"/>
                </a:ext>
              </a:extLst>
            </p:cNvPr>
            <p:cNvSpPr/>
            <p:nvPr/>
          </p:nvSpPr>
          <p:spPr>
            <a:xfrm>
              <a:off x="1928009" y="4406940"/>
              <a:ext cx="326378" cy="430612"/>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id="{D0FD6B95-3BAA-4E5D-BDA5-43324B3C372A}"/>
                </a:ext>
              </a:extLst>
            </p:cNvPr>
            <p:cNvSpPr/>
            <p:nvPr/>
          </p:nvSpPr>
          <p:spPr>
            <a:xfrm rot="14700000">
              <a:off x="2024155" y="4299522"/>
              <a:ext cx="312001" cy="498903"/>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1" name="Arc 80">
              <a:extLst>
                <a:ext uri="{FF2B5EF4-FFF2-40B4-BE49-F238E27FC236}">
                  <a16:creationId xmlns:a16="http://schemas.microsoft.com/office/drawing/2014/main" id="{3DC9E291-9F0B-4A83-8B85-B05E936CE044}"/>
                </a:ext>
              </a:extLst>
            </p:cNvPr>
            <p:cNvSpPr/>
            <p:nvPr/>
          </p:nvSpPr>
          <p:spPr>
            <a:xfrm rot="14700000" flipH="1">
              <a:off x="2066428" y="4231406"/>
              <a:ext cx="259499" cy="556413"/>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A26ED9E-C99A-4269-86E2-9D5B441555A8}"/>
                </a:ext>
              </a:extLst>
            </p:cNvPr>
            <p:cNvSpPr/>
            <p:nvPr/>
          </p:nvSpPr>
          <p:spPr>
            <a:xfrm rot="18958152">
              <a:off x="1537595" y="3479743"/>
              <a:ext cx="166689" cy="116561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69480FDD-6878-4708-8529-1A109B5797AF}"/>
                </a:ext>
              </a:extLst>
            </p:cNvPr>
            <p:cNvSpPr/>
            <p:nvPr/>
          </p:nvSpPr>
          <p:spPr>
            <a:xfrm rot="18958152">
              <a:off x="2528697" y="4484386"/>
              <a:ext cx="166689" cy="116561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itle 1">
            <a:extLst>
              <a:ext uri="{FF2B5EF4-FFF2-40B4-BE49-F238E27FC236}">
                <a16:creationId xmlns:a16="http://schemas.microsoft.com/office/drawing/2014/main" id="{23A0AE24-EA17-4160-89BE-B57EAE22EE3E}"/>
              </a:ext>
            </a:extLst>
          </p:cNvPr>
          <p:cNvSpPr>
            <a:spLocks noGrp="1"/>
          </p:cNvSpPr>
          <p:nvPr>
            <p:ph type="title"/>
          </p:nvPr>
        </p:nvSpPr>
        <p:spPr>
          <a:xfrm>
            <a:off x="587298" y="39882"/>
            <a:ext cx="10515600" cy="996950"/>
          </a:xfrm>
        </p:spPr>
        <p:txBody>
          <a:bodyPr/>
          <a:lstStyle/>
          <a:p>
            <a:r>
              <a:rPr lang="en-US">
                <a:solidFill>
                  <a:schemeClr val="accent1"/>
                </a:solidFill>
                <a:cs typeface="Arial"/>
              </a:rPr>
              <a:t>Airplane Controls Explained</a:t>
            </a:r>
            <a:endParaRPr lang="en-US">
              <a:solidFill>
                <a:schemeClr val="accent1"/>
              </a:solidFill>
            </a:endParaRPr>
          </a:p>
        </p:txBody>
      </p:sp>
      <p:sp>
        <p:nvSpPr>
          <p:cNvPr id="2" name="Slide Number Placeholder 1">
            <a:extLst>
              <a:ext uri="{FF2B5EF4-FFF2-40B4-BE49-F238E27FC236}">
                <a16:creationId xmlns:a16="http://schemas.microsoft.com/office/drawing/2014/main" id="{26BF7556-9B10-4C95-9A68-6DF36B706FA6}"/>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6</a:t>
            </a:fld>
            <a:endParaRPr lang="en-US"/>
          </a:p>
        </p:txBody>
      </p:sp>
      <p:grpSp>
        <p:nvGrpSpPr>
          <p:cNvPr id="64" name="Group 63">
            <a:extLst>
              <a:ext uri="{FF2B5EF4-FFF2-40B4-BE49-F238E27FC236}">
                <a16:creationId xmlns:a16="http://schemas.microsoft.com/office/drawing/2014/main" id="{12BA721D-8EC3-4891-8BF4-ED71B805848A}"/>
              </a:ext>
            </a:extLst>
          </p:cNvPr>
          <p:cNvGrpSpPr/>
          <p:nvPr/>
        </p:nvGrpSpPr>
        <p:grpSpPr>
          <a:xfrm>
            <a:off x="7422863" y="1217210"/>
            <a:ext cx="3987230" cy="495837"/>
            <a:chOff x="8061638" y="1670497"/>
            <a:chExt cx="3257428" cy="409978"/>
          </a:xfrm>
        </p:grpSpPr>
        <p:sp>
          <p:nvSpPr>
            <p:cNvPr id="61" name="Rectangle 60">
              <a:extLst>
                <a:ext uri="{FF2B5EF4-FFF2-40B4-BE49-F238E27FC236}">
                  <a16:creationId xmlns:a16="http://schemas.microsoft.com/office/drawing/2014/main" id="{A6069A4D-575A-429E-8C57-3150F728BC71}"/>
                </a:ext>
              </a:extLst>
            </p:cNvPr>
            <p:cNvSpPr/>
            <p:nvPr/>
          </p:nvSpPr>
          <p:spPr>
            <a:xfrm>
              <a:off x="8333311" y="1748978"/>
              <a:ext cx="2985755" cy="270457"/>
            </a:xfrm>
            <a:prstGeom prst="rect">
              <a:avLst/>
            </a:prstGeom>
            <a:ln w="28575"/>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Ailerons – Control Roll</a:t>
              </a:r>
              <a:endParaRPr lang="en-US"/>
            </a:p>
          </p:txBody>
        </p:sp>
        <p:sp>
          <p:nvSpPr>
            <p:cNvPr id="60" name="Oval 59">
              <a:extLst>
                <a:ext uri="{FF2B5EF4-FFF2-40B4-BE49-F238E27FC236}">
                  <a16:creationId xmlns:a16="http://schemas.microsoft.com/office/drawing/2014/main" id="{63052C51-3BB6-4E4F-A562-8B4891FE093B}"/>
                </a:ext>
              </a:extLst>
            </p:cNvPr>
            <p:cNvSpPr/>
            <p:nvPr/>
          </p:nvSpPr>
          <p:spPr>
            <a:xfrm>
              <a:off x="8061638" y="1670497"/>
              <a:ext cx="399246" cy="409978"/>
            </a:xfrm>
            <a:prstGeom prst="ellipse">
              <a:avLst/>
            </a:prstGeom>
            <a:solidFill>
              <a:schemeClr val="bg1"/>
            </a:solidFill>
            <a:ln w="28575"/>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1</a:t>
              </a:r>
              <a:endParaRPr lang="en-US"/>
            </a:p>
          </p:txBody>
        </p:sp>
      </p:grpSp>
      <p:grpSp>
        <p:nvGrpSpPr>
          <p:cNvPr id="65" name="Group 64">
            <a:extLst>
              <a:ext uri="{FF2B5EF4-FFF2-40B4-BE49-F238E27FC236}">
                <a16:creationId xmlns:a16="http://schemas.microsoft.com/office/drawing/2014/main" id="{8ECAFF68-3B18-4DDB-AE3B-188A89D9DE11}"/>
              </a:ext>
            </a:extLst>
          </p:cNvPr>
          <p:cNvGrpSpPr/>
          <p:nvPr/>
        </p:nvGrpSpPr>
        <p:grpSpPr>
          <a:xfrm>
            <a:off x="7422872" y="1850420"/>
            <a:ext cx="3987219" cy="495837"/>
            <a:chOff x="8061638" y="1670497"/>
            <a:chExt cx="3257416" cy="409978"/>
          </a:xfrm>
        </p:grpSpPr>
        <p:sp>
          <p:nvSpPr>
            <p:cNvPr id="66" name="Rectangle 65">
              <a:extLst>
                <a:ext uri="{FF2B5EF4-FFF2-40B4-BE49-F238E27FC236}">
                  <a16:creationId xmlns:a16="http://schemas.microsoft.com/office/drawing/2014/main" id="{BEE972E0-0A58-4113-BF07-0FD1A54B9648}"/>
                </a:ext>
              </a:extLst>
            </p:cNvPr>
            <p:cNvSpPr/>
            <p:nvPr/>
          </p:nvSpPr>
          <p:spPr>
            <a:xfrm>
              <a:off x="8333302" y="1748978"/>
              <a:ext cx="2985752" cy="270457"/>
            </a:xfrm>
            <a:prstGeom prst="rect">
              <a:avLst/>
            </a:prstGeom>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Elevator – Controls Pitch</a:t>
              </a:r>
              <a:endParaRPr lang="en-US"/>
            </a:p>
          </p:txBody>
        </p:sp>
        <p:sp>
          <p:nvSpPr>
            <p:cNvPr id="67" name="Oval 66">
              <a:extLst>
                <a:ext uri="{FF2B5EF4-FFF2-40B4-BE49-F238E27FC236}">
                  <a16:creationId xmlns:a16="http://schemas.microsoft.com/office/drawing/2014/main" id="{FC1C9B88-53AF-4E37-BF30-8D2B4651E872}"/>
                </a:ext>
              </a:extLst>
            </p:cNvPr>
            <p:cNvSpPr/>
            <p:nvPr/>
          </p:nvSpPr>
          <p:spPr>
            <a:xfrm>
              <a:off x="8061638" y="1670497"/>
              <a:ext cx="399246" cy="409978"/>
            </a:xfrm>
            <a:prstGeom prst="ellipse">
              <a:avLst/>
            </a:prstGeom>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2</a:t>
              </a:r>
              <a:endParaRPr lang="en-US"/>
            </a:p>
          </p:txBody>
        </p:sp>
      </p:grpSp>
      <p:grpSp>
        <p:nvGrpSpPr>
          <p:cNvPr id="68" name="Group 67">
            <a:extLst>
              <a:ext uri="{FF2B5EF4-FFF2-40B4-BE49-F238E27FC236}">
                <a16:creationId xmlns:a16="http://schemas.microsoft.com/office/drawing/2014/main" id="{57B4564B-17AB-443E-97D1-EA642314946E}"/>
              </a:ext>
            </a:extLst>
          </p:cNvPr>
          <p:cNvGrpSpPr/>
          <p:nvPr/>
        </p:nvGrpSpPr>
        <p:grpSpPr>
          <a:xfrm>
            <a:off x="7422872" y="3170507"/>
            <a:ext cx="3987219" cy="495837"/>
            <a:chOff x="8061638" y="1670497"/>
            <a:chExt cx="3257416" cy="409978"/>
          </a:xfrm>
        </p:grpSpPr>
        <p:sp>
          <p:nvSpPr>
            <p:cNvPr id="69" name="Rectangle 68">
              <a:extLst>
                <a:ext uri="{FF2B5EF4-FFF2-40B4-BE49-F238E27FC236}">
                  <a16:creationId xmlns:a16="http://schemas.microsoft.com/office/drawing/2014/main" id="{B0022312-F051-4739-A718-E9E2821DC03B}"/>
                </a:ext>
              </a:extLst>
            </p:cNvPr>
            <p:cNvSpPr/>
            <p:nvPr/>
          </p:nvSpPr>
          <p:spPr>
            <a:xfrm>
              <a:off x="8333302" y="1748978"/>
              <a:ext cx="2985752" cy="270457"/>
            </a:xfrm>
            <a:prstGeom prst="rect">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Rudder – Controls Yaw</a:t>
              </a:r>
              <a:endParaRPr lang="en-US"/>
            </a:p>
          </p:txBody>
        </p:sp>
        <p:sp>
          <p:nvSpPr>
            <p:cNvPr id="70" name="Oval 69">
              <a:extLst>
                <a:ext uri="{FF2B5EF4-FFF2-40B4-BE49-F238E27FC236}">
                  <a16:creationId xmlns:a16="http://schemas.microsoft.com/office/drawing/2014/main" id="{211A69C8-79A5-43A4-891D-177557576457}"/>
                </a:ext>
              </a:extLst>
            </p:cNvPr>
            <p:cNvSpPr/>
            <p:nvPr/>
          </p:nvSpPr>
          <p:spPr>
            <a:xfrm>
              <a:off x="8061638" y="1670497"/>
              <a:ext cx="399246" cy="409978"/>
            </a:xfrm>
            <a:prstGeom prst="ellipse">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4</a:t>
              </a:r>
              <a:endParaRPr lang="en-US"/>
            </a:p>
          </p:txBody>
        </p:sp>
      </p:grpSp>
      <p:grpSp>
        <p:nvGrpSpPr>
          <p:cNvPr id="71" name="Group 70">
            <a:extLst>
              <a:ext uri="{FF2B5EF4-FFF2-40B4-BE49-F238E27FC236}">
                <a16:creationId xmlns:a16="http://schemas.microsoft.com/office/drawing/2014/main" id="{E4A5783F-517F-45B8-918A-ACFD461F702F}"/>
              </a:ext>
            </a:extLst>
          </p:cNvPr>
          <p:cNvGrpSpPr/>
          <p:nvPr/>
        </p:nvGrpSpPr>
        <p:grpSpPr>
          <a:xfrm>
            <a:off x="7422872" y="2494365"/>
            <a:ext cx="3987219" cy="495837"/>
            <a:chOff x="8061638" y="1670497"/>
            <a:chExt cx="3257416" cy="409978"/>
          </a:xfrm>
        </p:grpSpPr>
        <p:sp>
          <p:nvSpPr>
            <p:cNvPr id="72" name="Rectangle 71">
              <a:extLst>
                <a:ext uri="{FF2B5EF4-FFF2-40B4-BE49-F238E27FC236}">
                  <a16:creationId xmlns:a16="http://schemas.microsoft.com/office/drawing/2014/main" id="{B41041A0-70AB-4FB8-9790-2F7F954DB63E}"/>
                </a:ext>
              </a:extLst>
            </p:cNvPr>
            <p:cNvSpPr/>
            <p:nvPr/>
          </p:nvSpPr>
          <p:spPr>
            <a:xfrm>
              <a:off x="8333302" y="1748978"/>
              <a:ext cx="2985752" cy="270457"/>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Throttle – Controls Motor Thrust</a:t>
              </a:r>
              <a:endParaRPr lang="en-US"/>
            </a:p>
          </p:txBody>
        </p:sp>
        <p:sp>
          <p:nvSpPr>
            <p:cNvPr id="73" name="Oval 72">
              <a:extLst>
                <a:ext uri="{FF2B5EF4-FFF2-40B4-BE49-F238E27FC236}">
                  <a16:creationId xmlns:a16="http://schemas.microsoft.com/office/drawing/2014/main" id="{8B5BF540-C09E-4A69-ACB5-B151C769AE7F}"/>
                </a:ext>
              </a:extLst>
            </p:cNvPr>
            <p:cNvSpPr/>
            <p:nvPr/>
          </p:nvSpPr>
          <p:spPr>
            <a:xfrm>
              <a:off x="8061638" y="1670497"/>
              <a:ext cx="399246" cy="409978"/>
            </a:xfrm>
            <a:prstGeom prst="ellipse">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3</a:t>
              </a:r>
              <a:endParaRPr lang="en-US"/>
            </a:p>
          </p:txBody>
        </p:sp>
      </p:grpSp>
      <p:grpSp>
        <p:nvGrpSpPr>
          <p:cNvPr id="76" name="Group 75">
            <a:extLst>
              <a:ext uri="{FF2B5EF4-FFF2-40B4-BE49-F238E27FC236}">
                <a16:creationId xmlns:a16="http://schemas.microsoft.com/office/drawing/2014/main" id="{E5CF55FE-5764-4081-9869-71A18C14E423}"/>
              </a:ext>
            </a:extLst>
          </p:cNvPr>
          <p:cNvGrpSpPr/>
          <p:nvPr/>
        </p:nvGrpSpPr>
        <p:grpSpPr>
          <a:xfrm>
            <a:off x="7422872" y="3803717"/>
            <a:ext cx="3987219" cy="495837"/>
            <a:chOff x="8061638" y="1670497"/>
            <a:chExt cx="3257416" cy="409978"/>
          </a:xfrm>
        </p:grpSpPr>
        <p:sp>
          <p:nvSpPr>
            <p:cNvPr id="77" name="Rectangle 76">
              <a:extLst>
                <a:ext uri="{FF2B5EF4-FFF2-40B4-BE49-F238E27FC236}">
                  <a16:creationId xmlns:a16="http://schemas.microsoft.com/office/drawing/2014/main" id="{96A61D88-0BFA-4AA4-89DD-03568B91E0CF}"/>
                </a:ext>
              </a:extLst>
            </p:cNvPr>
            <p:cNvSpPr/>
            <p:nvPr/>
          </p:nvSpPr>
          <p:spPr>
            <a:xfrm>
              <a:off x="8333302" y="1748978"/>
              <a:ext cx="2985752" cy="270457"/>
            </a:xfrm>
            <a:prstGeom prst="rect">
              <a:avLst/>
            </a:prstGeom>
            <a:ln w="28575">
              <a:solidFill>
                <a:schemeClr val="accent4">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Flaps – Increase Lift and Drag</a:t>
              </a:r>
              <a:endParaRPr lang="en-US"/>
            </a:p>
          </p:txBody>
        </p:sp>
        <p:sp>
          <p:nvSpPr>
            <p:cNvPr id="78" name="Oval 77">
              <a:extLst>
                <a:ext uri="{FF2B5EF4-FFF2-40B4-BE49-F238E27FC236}">
                  <a16:creationId xmlns:a16="http://schemas.microsoft.com/office/drawing/2014/main" id="{A1D01B7D-DB97-48F0-9415-BB78D54E28FC}"/>
                </a:ext>
              </a:extLst>
            </p:cNvPr>
            <p:cNvSpPr/>
            <p:nvPr/>
          </p:nvSpPr>
          <p:spPr>
            <a:xfrm>
              <a:off x="8061638" y="1670497"/>
              <a:ext cx="399246" cy="409978"/>
            </a:xfrm>
            <a:prstGeom prst="ellipse">
              <a:avLst/>
            </a:prstGeom>
            <a:ln w="28575">
              <a:solidFill>
                <a:schemeClr val="accent4">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5</a:t>
              </a:r>
              <a:endParaRPr lang="en-US"/>
            </a:p>
          </p:txBody>
        </p:sp>
      </p:grpSp>
      <p:grpSp>
        <p:nvGrpSpPr>
          <p:cNvPr id="17" name="Group 16">
            <a:extLst>
              <a:ext uri="{FF2B5EF4-FFF2-40B4-BE49-F238E27FC236}">
                <a16:creationId xmlns:a16="http://schemas.microsoft.com/office/drawing/2014/main" id="{A8D84176-11A3-4D40-A602-B1CAFB971385}"/>
              </a:ext>
            </a:extLst>
          </p:cNvPr>
          <p:cNvGrpSpPr/>
          <p:nvPr/>
        </p:nvGrpSpPr>
        <p:grpSpPr>
          <a:xfrm>
            <a:off x="1260843" y="1465012"/>
            <a:ext cx="5249818" cy="3640851"/>
            <a:chOff x="1293040" y="1625998"/>
            <a:chExt cx="5249818" cy="3640851"/>
          </a:xfrm>
        </p:grpSpPr>
        <p:cxnSp>
          <p:nvCxnSpPr>
            <p:cNvPr id="16" name="Straight Arrow Connector 15">
              <a:extLst>
                <a:ext uri="{FF2B5EF4-FFF2-40B4-BE49-F238E27FC236}">
                  <a16:creationId xmlns:a16="http://schemas.microsoft.com/office/drawing/2014/main" id="{C06CF102-B859-46B1-81B0-49A80CCFC2FD}"/>
                </a:ext>
              </a:extLst>
            </p:cNvPr>
            <p:cNvCxnSpPr>
              <a:cxnSpLocks/>
            </p:cNvCxnSpPr>
            <p:nvPr/>
          </p:nvCxnSpPr>
          <p:spPr>
            <a:xfrm flipH="1" flipV="1">
              <a:off x="3552825" y="1625998"/>
              <a:ext cx="46347" cy="23118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507E36F-EF23-4BE5-8021-51146ADA140A}"/>
                </a:ext>
              </a:extLst>
            </p:cNvPr>
            <p:cNvCxnSpPr>
              <a:cxnSpLocks/>
            </p:cNvCxnSpPr>
            <p:nvPr/>
          </p:nvCxnSpPr>
          <p:spPr>
            <a:xfrm>
              <a:off x="3564317" y="3916361"/>
              <a:ext cx="2978541" cy="12974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BC23350-9209-4B7C-BDA8-35E69EB4A9A4}"/>
                </a:ext>
              </a:extLst>
            </p:cNvPr>
            <p:cNvCxnSpPr>
              <a:cxnSpLocks/>
            </p:cNvCxnSpPr>
            <p:nvPr/>
          </p:nvCxnSpPr>
          <p:spPr>
            <a:xfrm flipH="1">
              <a:off x="1293040" y="3937825"/>
              <a:ext cx="2282008" cy="1329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Arrow: Curved Left 17">
            <a:extLst>
              <a:ext uri="{FF2B5EF4-FFF2-40B4-BE49-F238E27FC236}">
                <a16:creationId xmlns:a16="http://schemas.microsoft.com/office/drawing/2014/main" id="{9A989E65-43B0-4DB4-9A91-A305307C8395}"/>
              </a:ext>
            </a:extLst>
          </p:cNvPr>
          <p:cNvSpPr/>
          <p:nvPr/>
        </p:nvSpPr>
        <p:spPr>
          <a:xfrm>
            <a:off x="3243678" y="2507581"/>
            <a:ext cx="731520" cy="556202"/>
          </a:xfrm>
          <a:prstGeom prst="curved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9" name="Straight Arrow Connector 28">
            <a:extLst>
              <a:ext uri="{FF2B5EF4-FFF2-40B4-BE49-F238E27FC236}">
                <a16:creationId xmlns:a16="http://schemas.microsoft.com/office/drawing/2014/main" id="{7F25A20E-1B8F-4A7B-BCBF-44F9A82A2179}"/>
              </a:ext>
            </a:extLst>
          </p:cNvPr>
          <p:cNvCxnSpPr>
            <a:cxnSpLocks/>
          </p:cNvCxnSpPr>
          <p:nvPr/>
        </p:nvCxnSpPr>
        <p:spPr>
          <a:xfrm>
            <a:off x="3542851" y="2520552"/>
            <a:ext cx="0" cy="244079"/>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31" name="Arrow: Curved Down 30">
            <a:extLst>
              <a:ext uri="{FF2B5EF4-FFF2-40B4-BE49-F238E27FC236}">
                <a16:creationId xmlns:a16="http://schemas.microsoft.com/office/drawing/2014/main" id="{8EAF3998-07A4-4CC4-B66C-530CBA50672E}"/>
              </a:ext>
            </a:extLst>
          </p:cNvPr>
          <p:cNvSpPr/>
          <p:nvPr/>
        </p:nvSpPr>
        <p:spPr>
          <a:xfrm rot="13200000">
            <a:off x="4437888" y="3997838"/>
            <a:ext cx="666084" cy="585121"/>
          </a:xfrm>
          <a:prstGeom prst="curvedDownArrow">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D9735EB4-2024-4E69-9C45-358D8A158C2E}"/>
              </a:ext>
            </a:extLst>
          </p:cNvPr>
          <p:cNvCxnSpPr>
            <a:cxnSpLocks/>
          </p:cNvCxnSpPr>
          <p:nvPr/>
        </p:nvCxnSpPr>
        <p:spPr>
          <a:xfrm>
            <a:off x="4904131" y="4356233"/>
            <a:ext cx="462821" cy="203349"/>
          </a:xfrm>
          <a:prstGeom prst="line">
            <a:avLst/>
          </a:prstGeom>
          <a:ln w="28575"/>
        </p:spPr>
        <p:style>
          <a:lnRef idx="1">
            <a:schemeClr val="dk1"/>
          </a:lnRef>
          <a:fillRef idx="0">
            <a:schemeClr val="dk1"/>
          </a:fillRef>
          <a:effectRef idx="0">
            <a:schemeClr val="dk1"/>
          </a:effectRef>
          <a:fontRef idx="minor">
            <a:schemeClr val="tx1"/>
          </a:fontRef>
        </p:style>
      </p:cxnSp>
      <p:sp>
        <p:nvSpPr>
          <p:cNvPr id="86" name="Arrow: Curved Down 85">
            <a:extLst>
              <a:ext uri="{FF2B5EF4-FFF2-40B4-BE49-F238E27FC236}">
                <a16:creationId xmlns:a16="http://schemas.microsoft.com/office/drawing/2014/main" id="{60310873-940B-41EA-868D-6A1F2CB749A6}"/>
              </a:ext>
            </a:extLst>
          </p:cNvPr>
          <p:cNvSpPr/>
          <p:nvPr/>
        </p:nvSpPr>
        <p:spPr>
          <a:xfrm rot="19822431">
            <a:off x="2552962" y="3898138"/>
            <a:ext cx="599542" cy="480759"/>
          </a:xfrm>
          <a:prstGeom prst="curved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87" name="Straight Connector 86">
            <a:extLst>
              <a:ext uri="{FF2B5EF4-FFF2-40B4-BE49-F238E27FC236}">
                <a16:creationId xmlns:a16="http://schemas.microsoft.com/office/drawing/2014/main" id="{9B614A96-4BAD-45D2-B824-20F148C27D89}"/>
              </a:ext>
            </a:extLst>
          </p:cNvPr>
          <p:cNvCxnSpPr>
            <a:cxnSpLocks/>
          </p:cNvCxnSpPr>
          <p:nvPr/>
        </p:nvCxnSpPr>
        <p:spPr>
          <a:xfrm flipV="1">
            <a:off x="2552750" y="4157903"/>
            <a:ext cx="328708" cy="198330"/>
          </a:xfrm>
          <a:prstGeom prst="line">
            <a:avLst/>
          </a:prstGeom>
          <a:ln w="28575"/>
        </p:spPr>
        <p:style>
          <a:lnRef idx="1">
            <a:schemeClr val="dk1"/>
          </a:lnRef>
          <a:fillRef idx="0">
            <a:schemeClr val="dk1"/>
          </a:fillRef>
          <a:effectRef idx="0">
            <a:schemeClr val="dk1"/>
          </a:effectRef>
          <a:fontRef idx="minor">
            <a:schemeClr val="tx1"/>
          </a:fontRef>
        </p:style>
      </p:cxnSp>
      <p:sp>
        <p:nvSpPr>
          <p:cNvPr id="91" name="Arrow: Down 90">
            <a:extLst>
              <a:ext uri="{FF2B5EF4-FFF2-40B4-BE49-F238E27FC236}">
                <a16:creationId xmlns:a16="http://schemas.microsoft.com/office/drawing/2014/main" id="{A8808F32-E1B3-479F-9819-141990B2ED07}"/>
              </a:ext>
            </a:extLst>
          </p:cNvPr>
          <p:cNvSpPr/>
          <p:nvPr/>
        </p:nvSpPr>
        <p:spPr>
          <a:xfrm rot="3566517">
            <a:off x="1405401" y="4303106"/>
            <a:ext cx="287483" cy="1286982"/>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ontent Placeholder 10">
            <a:extLst>
              <a:ext uri="{FF2B5EF4-FFF2-40B4-BE49-F238E27FC236}">
                <a16:creationId xmlns:a16="http://schemas.microsoft.com/office/drawing/2014/main" id="{5ABEC5A5-70D3-D349-AA98-AB83749482F8}"/>
              </a:ext>
            </a:extLst>
          </p:cNvPr>
          <p:cNvSpPr>
            <a:spLocks noGrp="1"/>
          </p:cNvSpPr>
          <p:nvPr>
            <p:ph sz="quarter" idx="11"/>
          </p:nvPr>
        </p:nvSpPr>
        <p:spPr/>
        <p:txBody>
          <a:bodyPr/>
          <a:lstStyle/>
          <a:p>
            <a:r>
              <a:rPr lang="en-US"/>
              <a:t>Michael </a:t>
            </a:r>
            <a:r>
              <a:rPr lang="en-US" err="1"/>
              <a:t>Nalovic</a:t>
            </a:r>
            <a:endParaRPr lang="en-US"/>
          </a:p>
        </p:txBody>
      </p:sp>
    </p:spTree>
    <p:extLst>
      <p:ext uri="{BB962C8B-B14F-4D97-AF65-F5344CB8AC3E}">
        <p14:creationId xmlns:p14="http://schemas.microsoft.com/office/powerpoint/2010/main" val="164343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1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100"/>
                                        <p:tgtEl>
                                          <p:spTgt spid="24"/>
                                        </p:tgtEl>
                                      </p:cBhvr>
                                    </p:animEffect>
                                  </p:childTnLst>
                                </p:cTn>
                              </p:par>
                            </p:childTnLst>
                          </p:cTn>
                        </p:par>
                        <p:par>
                          <p:cTn id="15" fill="hold">
                            <p:stCondLst>
                              <p:cond delay="1100"/>
                            </p:stCondLst>
                            <p:childTnLst>
                              <p:par>
                                <p:cTn id="16" presetID="31" presetClass="entr" presetSubtype="0" fill="hold" grpId="0" nodeType="afterEffect">
                                  <p:stCondLst>
                                    <p:cond delay="0"/>
                                  </p:stCondLst>
                                  <p:childTnLst>
                                    <p:set>
                                      <p:cBhvr>
                                        <p:cTn id="17" dur="1" fill="hold">
                                          <p:stCondLst>
                                            <p:cond delay="0"/>
                                          </p:stCondLst>
                                        </p:cTn>
                                        <p:tgtEl>
                                          <p:spTgt spid="86"/>
                                        </p:tgtEl>
                                        <p:attrNameLst>
                                          <p:attrName>style.visibility</p:attrName>
                                        </p:attrNameLst>
                                      </p:cBhvr>
                                      <p:to>
                                        <p:strVal val="visible"/>
                                      </p:to>
                                    </p:set>
                                    <p:anim calcmode="lin" valueType="num">
                                      <p:cBhvr>
                                        <p:cTn id="18" dur="1800" fill="hold"/>
                                        <p:tgtEl>
                                          <p:spTgt spid="86"/>
                                        </p:tgtEl>
                                        <p:attrNameLst>
                                          <p:attrName>ppt_w</p:attrName>
                                        </p:attrNameLst>
                                      </p:cBhvr>
                                      <p:tavLst>
                                        <p:tav tm="0">
                                          <p:val>
                                            <p:fltVal val="0"/>
                                          </p:val>
                                        </p:tav>
                                        <p:tav tm="100000">
                                          <p:val>
                                            <p:strVal val="#ppt_w"/>
                                          </p:val>
                                        </p:tav>
                                      </p:tavLst>
                                    </p:anim>
                                    <p:anim calcmode="lin" valueType="num">
                                      <p:cBhvr>
                                        <p:cTn id="19" dur="1800" fill="hold"/>
                                        <p:tgtEl>
                                          <p:spTgt spid="86"/>
                                        </p:tgtEl>
                                        <p:attrNameLst>
                                          <p:attrName>ppt_h</p:attrName>
                                        </p:attrNameLst>
                                      </p:cBhvr>
                                      <p:tavLst>
                                        <p:tav tm="0">
                                          <p:val>
                                            <p:fltVal val="0"/>
                                          </p:val>
                                        </p:tav>
                                        <p:tav tm="100000">
                                          <p:val>
                                            <p:strVal val="#ppt_h"/>
                                          </p:val>
                                        </p:tav>
                                      </p:tavLst>
                                    </p:anim>
                                    <p:anim calcmode="lin" valueType="num">
                                      <p:cBhvr>
                                        <p:cTn id="20" dur="1800" fill="hold"/>
                                        <p:tgtEl>
                                          <p:spTgt spid="86"/>
                                        </p:tgtEl>
                                        <p:attrNameLst>
                                          <p:attrName>style.rotation</p:attrName>
                                        </p:attrNameLst>
                                      </p:cBhvr>
                                      <p:tavLst>
                                        <p:tav tm="0">
                                          <p:val>
                                            <p:fltVal val="90"/>
                                          </p:val>
                                        </p:tav>
                                        <p:tav tm="100000">
                                          <p:val>
                                            <p:fltVal val="0"/>
                                          </p:val>
                                        </p:tav>
                                      </p:tavLst>
                                    </p:anim>
                                    <p:animEffect transition="in" filter="fade">
                                      <p:cBhvr>
                                        <p:cTn id="21" dur="18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500" fill="hold"/>
                                        <p:tgtEl>
                                          <p:spTgt spid="65"/>
                                        </p:tgtEl>
                                        <p:attrNameLst>
                                          <p:attrName>ppt_x</p:attrName>
                                        </p:attrNameLst>
                                      </p:cBhvr>
                                      <p:tavLst>
                                        <p:tav tm="0">
                                          <p:val>
                                            <p:strVal val="1+#ppt_w/2"/>
                                          </p:val>
                                        </p:tav>
                                        <p:tav tm="100000">
                                          <p:val>
                                            <p:strVal val="#ppt_x"/>
                                          </p:val>
                                        </p:tav>
                                      </p:tavLst>
                                    </p:anim>
                                    <p:anim calcmode="lin" valueType="num">
                                      <p:cBhvr additive="base">
                                        <p:cTn id="27" dur="500" fill="hold"/>
                                        <p:tgtEl>
                                          <p:spTgt spid="65"/>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100"/>
                                        <p:tgtEl>
                                          <p:spTgt spid="3"/>
                                        </p:tgtEl>
                                      </p:cBhvr>
                                    </p:animEffect>
                                  </p:childTnLst>
                                </p:cTn>
                              </p:par>
                            </p:childTnLst>
                          </p:cTn>
                        </p:par>
                        <p:par>
                          <p:cTn id="34" fill="hold">
                            <p:stCondLst>
                              <p:cond delay="1100"/>
                            </p:stCondLst>
                            <p:childTnLst>
                              <p:par>
                                <p:cTn id="35" presetID="31"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2000" fill="hold"/>
                                        <p:tgtEl>
                                          <p:spTgt spid="31"/>
                                        </p:tgtEl>
                                        <p:attrNameLst>
                                          <p:attrName>ppt_w</p:attrName>
                                        </p:attrNameLst>
                                      </p:cBhvr>
                                      <p:tavLst>
                                        <p:tav tm="0">
                                          <p:val>
                                            <p:fltVal val="0"/>
                                          </p:val>
                                        </p:tav>
                                        <p:tav tm="100000">
                                          <p:val>
                                            <p:strVal val="#ppt_w"/>
                                          </p:val>
                                        </p:tav>
                                      </p:tavLst>
                                    </p:anim>
                                    <p:anim calcmode="lin" valueType="num">
                                      <p:cBhvr>
                                        <p:cTn id="38" dur="2000" fill="hold"/>
                                        <p:tgtEl>
                                          <p:spTgt spid="31"/>
                                        </p:tgtEl>
                                        <p:attrNameLst>
                                          <p:attrName>ppt_h</p:attrName>
                                        </p:attrNameLst>
                                      </p:cBhvr>
                                      <p:tavLst>
                                        <p:tav tm="0">
                                          <p:val>
                                            <p:fltVal val="0"/>
                                          </p:val>
                                        </p:tav>
                                        <p:tav tm="100000">
                                          <p:val>
                                            <p:strVal val="#ppt_h"/>
                                          </p:val>
                                        </p:tav>
                                      </p:tavLst>
                                    </p:anim>
                                    <p:anim calcmode="lin" valueType="num">
                                      <p:cBhvr>
                                        <p:cTn id="39" dur="2000" fill="hold"/>
                                        <p:tgtEl>
                                          <p:spTgt spid="31"/>
                                        </p:tgtEl>
                                        <p:attrNameLst>
                                          <p:attrName>style.rotation</p:attrName>
                                        </p:attrNameLst>
                                      </p:cBhvr>
                                      <p:tavLst>
                                        <p:tav tm="0">
                                          <p:val>
                                            <p:fltVal val="90"/>
                                          </p:val>
                                        </p:tav>
                                        <p:tav tm="100000">
                                          <p:val>
                                            <p:fltVal val="0"/>
                                          </p:val>
                                        </p:tav>
                                      </p:tavLst>
                                    </p:anim>
                                    <p:animEffect transition="in" filter="fade">
                                      <p:cBhvr>
                                        <p:cTn id="40" dur="20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800" fill="hold"/>
                                        <p:tgtEl>
                                          <p:spTgt spid="71"/>
                                        </p:tgtEl>
                                        <p:attrNameLst>
                                          <p:attrName>ppt_x</p:attrName>
                                        </p:attrNameLst>
                                      </p:cBhvr>
                                      <p:tavLst>
                                        <p:tav tm="0">
                                          <p:val>
                                            <p:strVal val="1+#ppt_w/2"/>
                                          </p:val>
                                        </p:tav>
                                        <p:tav tm="100000">
                                          <p:val>
                                            <p:strVal val="#ppt_x"/>
                                          </p:val>
                                        </p:tav>
                                      </p:tavLst>
                                    </p:anim>
                                    <p:anim calcmode="lin" valueType="num">
                                      <p:cBhvr additive="base">
                                        <p:cTn id="46" dur="800" fill="hold"/>
                                        <p:tgtEl>
                                          <p:spTgt spid="71"/>
                                        </p:tgtEl>
                                        <p:attrNameLst>
                                          <p:attrName>ppt_y</p:attrName>
                                        </p:attrNameLst>
                                      </p:cBhvr>
                                      <p:tavLst>
                                        <p:tav tm="0">
                                          <p:val>
                                            <p:strVal val="#ppt_y"/>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900"/>
                                        <p:tgtEl>
                                          <p:spTgt spid="6"/>
                                        </p:tgtEl>
                                      </p:cBhvr>
                                    </p:animEffect>
                                  </p:childTnLst>
                                </p:cTn>
                              </p:par>
                            </p:childTnLst>
                          </p:cTn>
                        </p:par>
                        <p:par>
                          <p:cTn id="50" fill="hold">
                            <p:stCondLst>
                              <p:cond delay="900"/>
                            </p:stCondLst>
                            <p:childTnLst>
                              <p:par>
                                <p:cTn id="51" presetID="53" presetClass="entr" presetSubtype="16" fill="hold" grpId="0" nodeType="after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1800" fill="hold"/>
                                        <p:tgtEl>
                                          <p:spTgt spid="91"/>
                                        </p:tgtEl>
                                        <p:attrNameLst>
                                          <p:attrName>ppt_w</p:attrName>
                                        </p:attrNameLst>
                                      </p:cBhvr>
                                      <p:tavLst>
                                        <p:tav tm="0">
                                          <p:val>
                                            <p:fltVal val="0"/>
                                          </p:val>
                                        </p:tav>
                                        <p:tav tm="100000">
                                          <p:val>
                                            <p:strVal val="#ppt_w"/>
                                          </p:val>
                                        </p:tav>
                                      </p:tavLst>
                                    </p:anim>
                                    <p:anim calcmode="lin" valueType="num">
                                      <p:cBhvr>
                                        <p:cTn id="54" dur="1800" fill="hold"/>
                                        <p:tgtEl>
                                          <p:spTgt spid="91"/>
                                        </p:tgtEl>
                                        <p:attrNameLst>
                                          <p:attrName>ppt_h</p:attrName>
                                        </p:attrNameLst>
                                      </p:cBhvr>
                                      <p:tavLst>
                                        <p:tav tm="0">
                                          <p:val>
                                            <p:fltVal val="0"/>
                                          </p:val>
                                        </p:tav>
                                        <p:tav tm="100000">
                                          <p:val>
                                            <p:strVal val="#ppt_h"/>
                                          </p:val>
                                        </p:tav>
                                      </p:tavLst>
                                    </p:anim>
                                    <p:animEffect transition="in" filter="fade">
                                      <p:cBhvr>
                                        <p:cTn id="55" dur="18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additive="base">
                                        <p:cTn id="60" dur="900" fill="hold"/>
                                        <p:tgtEl>
                                          <p:spTgt spid="68"/>
                                        </p:tgtEl>
                                        <p:attrNameLst>
                                          <p:attrName>ppt_x</p:attrName>
                                        </p:attrNameLst>
                                      </p:cBhvr>
                                      <p:tavLst>
                                        <p:tav tm="0">
                                          <p:val>
                                            <p:strVal val="1+#ppt_w/2"/>
                                          </p:val>
                                        </p:tav>
                                        <p:tav tm="100000">
                                          <p:val>
                                            <p:strVal val="#ppt_x"/>
                                          </p:val>
                                        </p:tav>
                                      </p:tavLst>
                                    </p:anim>
                                    <p:anim calcmode="lin" valueType="num">
                                      <p:cBhvr additive="base">
                                        <p:cTn id="61" dur="900" fill="hold"/>
                                        <p:tgtEl>
                                          <p:spTgt spid="68"/>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1000"/>
                                        <p:tgtEl>
                                          <p:spTgt spid="56"/>
                                        </p:tgtEl>
                                      </p:cBhvr>
                                    </p:animEffect>
                                  </p:childTnLst>
                                </p:cTn>
                              </p:par>
                            </p:childTnLst>
                          </p:cTn>
                        </p:par>
                        <p:par>
                          <p:cTn id="65" fill="hold">
                            <p:stCondLst>
                              <p:cond delay="1000"/>
                            </p:stCondLst>
                            <p:childTnLst>
                              <p:par>
                                <p:cTn id="66" presetID="31"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300" fill="hold"/>
                                        <p:tgtEl>
                                          <p:spTgt spid="18"/>
                                        </p:tgtEl>
                                        <p:attrNameLst>
                                          <p:attrName>ppt_w</p:attrName>
                                        </p:attrNameLst>
                                      </p:cBhvr>
                                      <p:tavLst>
                                        <p:tav tm="0">
                                          <p:val>
                                            <p:fltVal val="0"/>
                                          </p:val>
                                        </p:tav>
                                        <p:tav tm="100000">
                                          <p:val>
                                            <p:strVal val="#ppt_w"/>
                                          </p:val>
                                        </p:tav>
                                      </p:tavLst>
                                    </p:anim>
                                    <p:anim calcmode="lin" valueType="num">
                                      <p:cBhvr>
                                        <p:cTn id="69" dur="2300" fill="hold"/>
                                        <p:tgtEl>
                                          <p:spTgt spid="18"/>
                                        </p:tgtEl>
                                        <p:attrNameLst>
                                          <p:attrName>ppt_h</p:attrName>
                                        </p:attrNameLst>
                                      </p:cBhvr>
                                      <p:tavLst>
                                        <p:tav tm="0">
                                          <p:val>
                                            <p:fltVal val="0"/>
                                          </p:val>
                                        </p:tav>
                                        <p:tav tm="100000">
                                          <p:val>
                                            <p:strVal val="#ppt_h"/>
                                          </p:val>
                                        </p:tav>
                                      </p:tavLst>
                                    </p:anim>
                                    <p:anim calcmode="lin" valueType="num">
                                      <p:cBhvr>
                                        <p:cTn id="70" dur="2300" fill="hold"/>
                                        <p:tgtEl>
                                          <p:spTgt spid="18"/>
                                        </p:tgtEl>
                                        <p:attrNameLst>
                                          <p:attrName>style.rotation</p:attrName>
                                        </p:attrNameLst>
                                      </p:cBhvr>
                                      <p:tavLst>
                                        <p:tav tm="0">
                                          <p:val>
                                            <p:fltVal val="90"/>
                                          </p:val>
                                        </p:tav>
                                        <p:tav tm="100000">
                                          <p:val>
                                            <p:fltVal val="0"/>
                                          </p:val>
                                        </p:tav>
                                      </p:tavLst>
                                    </p:anim>
                                    <p:animEffect transition="in" filter="fade">
                                      <p:cBhvr>
                                        <p:cTn id="71" dur="23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76"/>
                                        </p:tgtEl>
                                        <p:attrNameLst>
                                          <p:attrName>style.visibility</p:attrName>
                                        </p:attrNameLst>
                                      </p:cBhvr>
                                      <p:to>
                                        <p:strVal val="visible"/>
                                      </p:to>
                                    </p:set>
                                    <p:anim calcmode="lin" valueType="num">
                                      <p:cBhvr additive="base">
                                        <p:cTn id="76" dur="800" fill="hold"/>
                                        <p:tgtEl>
                                          <p:spTgt spid="76"/>
                                        </p:tgtEl>
                                        <p:attrNameLst>
                                          <p:attrName>ppt_x</p:attrName>
                                        </p:attrNameLst>
                                      </p:cBhvr>
                                      <p:tavLst>
                                        <p:tav tm="0">
                                          <p:val>
                                            <p:strVal val="1+#ppt_w/2"/>
                                          </p:val>
                                        </p:tav>
                                        <p:tav tm="100000">
                                          <p:val>
                                            <p:strVal val="#ppt_x"/>
                                          </p:val>
                                        </p:tav>
                                      </p:tavLst>
                                    </p:anim>
                                    <p:anim calcmode="lin" valueType="num">
                                      <p:cBhvr additive="base">
                                        <p:cTn id="77" dur="800" fill="hold"/>
                                        <p:tgtEl>
                                          <p:spTgt spid="76"/>
                                        </p:tgtEl>
                                        <p:attrNameLst>
                                          <p:attrName>ppt_y</p:attrName>
                                        </p:attrNameLst>
                                      </p:cBhvr>
                                      <p:tavLst>
                                        <p:tav tm="0">
                                          <p:val>
                                            <p:strVal val="#ppt_y"/>
                                          </p:val>
                                        </p:tav>
                                        <p:tav tm="100000">
                                          <p:val>
                                            <p:strVal val="#ppt_y"/>
                                          </p:val>
                                        </p:tav>
                                      </p:tavLst>
                                    </p:anim>
                                  </p:childTnLst>
                                </p:cTn>
                              </p:par>
                              <p:par>
                                <p:cTn id="78" presetID="10" presetClass="entr" presetSubtype="0"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900"/>
                                        <p:tgtEl>
                                          <p:spTgt spid="43"/>
                                        </p:tgtEl>
                                      </p:cBhvr>
                                    </p:animEffect>
                                  </p:childTnLst>
                                </p:cTn>
                              </p:par>
                              <p:par>
                                <p:cTn id="81" presetID="10"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9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86" grpId="0" animBg="1"/>
      <p:bldP spid="9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6"/>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2369" y="3444723"/>
            <a:ext cx="2155392" cy="215539"/>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07965" y="2690829"/>
            <a:ext cx="1363839" cy="1363839"/>
          </a:xfrm>
          <a:prstGeom prst="rect">
            <a:avLst/>
          </a:prstGeom>
        </p:spPr>
      </p:pic>
      <p:sp>
        <p:nvSpPr>
          <p:cNvPr id="4" name="TextBox 4"/>
          <p:cNvSpPr txBox="1"/>
          <p:nvPr/>
        </p:nvSpPr>
        <p:spPr>
          <a:xfrm>
            <a:off x="1601018" y="653394"/>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Major Functions</a:t>
            </a:r>
          </a:p>
        </p:txBody>
      </p:sp>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99270" y="1662212"/>
            <a:ext cx="1363839" cy="1363839"/>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09206" y="1962385"/>
            <a:ext cx="762040" cy="76204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08864" y="3001533"/>
            <a:ext cx="762040" cy="76204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44077" y="2705391"/>
            <a:ext cx="1363839" cy="136383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644976" y="3017150"/>
            <a:ext cx="762040" cy="762040"/>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236574" y="3812484"/>
            <a:ext cx="1363839" cy="136383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537159" y="4113383"/>
            <a:ext cx="762040" cy="762040"/>
          </a:xfrm>
          <a:prstGeom prst="rect">
            <a:avLst/>
          </a:prstGeom>
        </p:spPr>
      </p:pic>
      <p:pic>
        <p:nvPicPr>
          <p:cNvPr id="23" name="Picture 23"/>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1108" y="2258073"/>
            <a:ext cx="2155392" cy="215539"/>
          </a:xfrm>
          <a:prstGeom prst="rect">
            <a:avLst/>
          </a:prstGeom>
        </p:spPr>
      </p:pic>
      <p:pic>
        <p:nvPicPr>
          <p:cNvPr id="24" name="Picture 24"/>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04942" y="3398170"/>
            <a:ext cx="2155392" cy="215539"/>
          </a:xfrm>
          <a:prstGeom prst="rect">
            <a:avLst/>
          </a:prstGeom>
        </p:spPr>
      </p:pic>
      <p:pic>
        <p:nvPicPr>
          <p:cNvPr id="25" name="Picture 25"/>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99265" y="4582035"/>
            <a:ext cx="2155392" cy="215539"/>
          </a:xfrm>
          <a:prstGeom prst="rect">
            <a:avLst/>
          </a:prstGeom>
        </p:spPr>
      </p:pic>
      <p:sp>
        <p:nvSpPr>
          <p:cNvPr id="31" name="TextBox 31"/>
          <p:cNvSpPr txBox="1"/>
          <p:nvPr/>
        </p:nvSpPr>
        <p:spPr>
          <a:xfrm>
            <a:off x="2331765" y="2211318"/>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Takeoff</a:t>
            </a:r>
            <a:endParaRPr lang="en-US"/>
          </a:p>
        </p:txBody>
      </p:sp>
      <p:sp>
        <p:nvSpPr>
          <p:cNvPr id="34" name="TextBox 34"/>
          <p:cNvSpPr txBox="1"/>
          <p:nvPr/>
        </p:nvSpPr>
        <p:spPr>
          <a:xfrm>
            <a:off x="10065208" y="3382553"/>
            <a:ext cx="2270765" cy="264175"/>
          </a:xfrm>
          <a:prstGeom prst="rect">
            <a:avLst/>
          </a:prstGeom>
        </p:spPr>
        <p:txBody>
          <a:bodyPr lIns="0" tIns="0" rIns="0" bIns="0" rtlCol="0" anchor="t">
            <a:spAutoFit/>
          </a:bodyPr>
          <a:lstStyle/>
          <a:p>
            <a:pPr>
              <a:lnSpc>
                <a:spcPts val="2150"/>
              </a:lnSpc>
              <a:spcBef>
                <a:spcPct val="0"/>
              </a:spcBef>
            </a:pPr>
            <a:r>
              <a:rPr lang="en-US" spc="65">
                <a:solidFill>
                  <a:srgbClr val="191919"/>
                </a:solidFill>
                <a:latin typeface="Arial" panose="020B0604020202020204" pitchFamily="34" charset="0"/>
                <a:cs typeface="Arial" panose="020B0604020202020204" pitchFamily="34" charset="0"/>
              </a:rPr>
              <a:t>Carry Payload</a:t>
            </a:r>
            <a:endParaRPr lang="en-US">
              <a:latin typeface="Arial" panose="020B0604020202020204" pitchFamily="34" charset="0"/>
              <a:cs typeface="Arial" panose="020B0604020202020204" pitchFamily="34" charset="0"/>
            </a:endParaRPr>
          </a:p>
        </p:txBody>
      </p:sp>
      <p:sp>
        <p:nvSpPr>
          <p:cNvPr id="37" name="TextBox 37"/>
          <p:cNvSpPr txBox="1"/>
          <p:nvPr/>
        </p:nvSpPr>
        <p:spPr>
          <a:xfrm>
            <a:off x="8892749" y="4562215"/>
            <a:ext cx="227076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Flight Controls</a:t>
            </a:r>
            <a:endParaRPr lang="en-US"/>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49" name="TextBox 46">
            <a:extLst>
              <a:ext uri="{FF2B5EF4-FFF2-40B4-BE49-F238E27FC236}">
                <a16:creationId xmlns:a16="http://schemas.microsoft.com/office/drawing/2014/main" id="{CD73C90F-073B-B640-897F-B204CD1FF5AB}"/>
              </a:ext>
            </a:extLst>
          </p:cNvPr>
          <p:cNvSpPr txBox="1"/>
          <p:nvPr/>
        </p:nvSpPr>
        <p:spPr>
          <a:xfrm>
            <a:off x="-165694" y="3382553"/>
            <a:ext cx="2482977" cy="264175"/>
          </a:xfrm>
          <a:prstGeom prst="rect">
            <a:avLst/>
          </a:prstGeom>
        </p:spPr>
        <p:txBody>
          <a:bodyPr lIns="0" tIns="0" rIns="0" bIns="0" rtlCol="0" anchor="t">
            <a:spAutoFit/>
          </a:bodyPr>
          <a:lstStyle/>
          <a:p>
            <a:pPr algn="r">
              <a:lnSpc>
                <a:spcPts val="2150"/>
              </a:lnSpc>
              <a:spcBef>
                <a:spcPct val="0"/>
              </a:spcBef>
            </a:pPr>
            <a:r>
              <a:rPr lang="en-US" spc="65">
                <a:solidFill>
                  <a:srgbClr val="191919"/>
                </a:solidFill>
                <a:latin typeface="Arial" panose="020B0604020202020204" pitchFamily="34" charset="0"/>
                <a:cs typeface="Arial" panose="020B0604020202020204" pitchFamily="34" charset="0"/>
              </a:rPr>
              <a:t>Landing</a:t>
            </a:r>
            <a:endParaRPr lang="en-US">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F4F44DB8-22C0-2F45-803C-BA506803E824}"/>
              </a:ext>
            </a:extLst>
          </p:cNvPr>
          <p:cNvPicPr>
            <a:picLocks noChangeAspect="1"/>
          </p:cNvPicPr>
          <p:nvPr/>
        </p:nvPicPr>
        <p:blipFill>
          <a:blip r:embed="rId15"/>
          <a:stretch>
            <a:fillRect/>
          </a:stretch>
        </p:blipFill>
        <p:spPr>
          <a:xfrm>
            <a:off x="6763109" y="3143123"/>
            <a:ext cx="523071" cy="519768"/>
          </a:xfrm>
          <a:prstGeom prst="rect">
            <a:avLst/>
          </a:prstGeom>
        </p:spPr>
      </p:pic>
      <p:pic>
        <p:nvPicPr>
          <p:cNvPr id="16" name="Picture 15">
            <a:extLst>
              <a:ext uri="{FF2B5EF4-FFF2-40B4-BE49-F238E27FC236}">
                <a16:creationId xmlns:a16="http://schemas.microsoft.com/office/drawing/2014/main" id="{68B024DF-431E-D349-AD0F-1DEEE31EDBE5}"/>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7400" b="54707" l="25417" r="74581"/>
                    </a14:imgEffect>
                  </a14:imgLayer>
                </a14:imgProps>
              </a:ext>
            </a:extLst>
          </a:blip>
          <a:srcRect l="19272" t="12737" r="19273" b="40630"/>
          <a:stretch/>
        </p:blipFill>
        <p:spPr>
          <a:xfrm>
            <a:off x="5677989" y="1982211"/>
            <a:ext cx="824473" cy="659927"/>
          </a:xfrm>
          <a:prstGeom prst="rect">
            <a:avLst/>
          </a:prstGeom>
        </p:spPr>
      </p:pic>
      <p:pic>
        <p:nvPicPr>
          <p:cNvPr id="21" name="Picture 20">
            <a:extLst>
              <a:ext uri="{FF2B5EF4-FFF2-40B4-BE49-F238E27FC236}">
                <a16:creationId xmlns:a16="http://schemas.microsoft.com/office/drawing/2014/main" id="{6CC0BA6A-76BD-504F-846C-4FE529CF8129}"/>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4739" b="42810" l="18894" r="74654">
                        <a14:foregroundMark x1="47465" y1="15850" x2="51382" y2="26797"/>
                        <a14:foregroundMark x1="51843" y1="15850" x2="53226" y2="28105"/>
                        <a14:foregroundMark x1="32258" y1="12255" x2="56221" y2="14216"/>
                        <a14:foregroundMark x1="32258" y1="13562" x2="48618" y2="13889"/>
                        <a14:foregroundMark x1="61290" y1="9477" x2="59447" y2="13889"/>
                        <a14:foregroundMark x1="59908" y1="10131" x2="54608" y2="14542"/>
                        <a14:foregroundMark x1="32258" y1="9477" x2="56682" y2="16340"/>
                        <a14:foregroundMark x1="27880" y1="15850" x2="47465" y2="16667"/>
                        <a14:foregroundMark x1="32258" y1="8497" x2="32258" y2="8497"/>
                        <a14:foregroundMark x1="18894" y1="9150" x2="74654" y2="9477"/>
                        <a14:foregroundMark x1="58525" y1="10784" x2="35023" y2="9477"/>
                        <a14:foregroundMark x1="53226" y1="28922" x2="50922" y2="36601"/>
                        <a14:foregroundMark x1="49539" y1="42484" x2="45161" y2="39379"/>
                        <a14:foregroundMark x1="51382" y1="37745" x2="48618" y2="11438"/>
                        <a14:foregroundMark x1="48618" y1="11438" x2="58986" y2="33987"/>
                        <a14:foregroundMark x1="48618" y1="16993" x2="48618" y2="32516"/>
                        <a14:backgroundMark x1="64170" y1="12367" x2="70968" y2="12582"/>
                        <a14:backgroundMark x1="63987" y1="12805" x2="67051" y2="12582"/>
                        <a14:backgroundMark x1="67051" y1="12582" x2="63940" y2="12917"/>
                        <a14:backgroundMark x1="22454" y1="11524" x2="30865" y2="13693"/>
                        <a14:backgroundMark x1="17051" y1="10131" x2="17828" y2="10331"/>
                        <a14:backgroundMark x1="27765" y1="6850" x2="22581" y2="4248"/>
                        <a14:backgroundMark x1="22581" y1="4248" x2="8986" y2="2614"/>
                      </a14:backgroundRemoval>
                    </a14:imgEffect>
                  </a14:imgLayer>
                </a14:imgProps>
              </a:ext>
            </a:extLst>
          </a:blip>
          <a:srcRect l="19142" r="23360" b="52270"/>
          <a:stretch/>
        </p:blipFill>
        <p:spPr>
          <a:xfrm>
            <a:off x="4570920" y="2891509"/>
            <a:ext cx="769284" cy="896519"/>
          </a:xfrm>
          <a:prstGeom prst="rect">
            <a:avLst/>
          </a:prstGeom>
        </p:spPr>
      </p:pic>
      <p:pic>
        <p:nvPicPr>
          <p:cNvPr id="22" name="Picture 21">
            <a:extLst>
              <a:ext uri="{FF2B5EF4-FFF2-40B4-BE49-F238E27FC236}">
                <a16:creationId xmlns:a16="http://schemas.microsoft.com/office/drawing/2014/main" id="{2546CAC5-310D-994A-9C9B-49C9907BDC32}"/>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180" b="89941" l="9961" r="89941">
                        <a14:foregroundMark x1="42578" y1="35938" x2="48828" y2="37988"/>
                        <a14:foregroundMark x1="42578" y1="29297" x2="36328" y2="29492"/>
                        <a14:foregroundMark x1="56250" y1="29980" x2="62891" y2="30176"/>
                        <a14:foregroundMark x1="52051" y1="9180" x2="62695" y2="9375"/>
                        <a14:foregroundMark x1="27637" y1="66113" x2="31934" y2="66504"/>
                        <a14:foregroundMark x1="30664" y1="60840" x2="30664" y2="60840"/>
                        <a14:foregroundMark x1="26367" y1="61035" x2="26367" y2="61035"/>
                        <a14:foregroundMark x1="34375" y1="61133" x2="34375" y2="61133"/>
                        <a14:foregroundMark x1="43262" y1="60840" x2="43262" y2="60840"/>
                        <a14:foregroundMark x1="48633" y1="66895" x2="48633" y2="66895"/>
                        <a14:foregroundMark x1="55371" y1="61328" x2="55371" y2="61328"/>
                        <a14:foregroundMark x1="49512" y1="54785" x2="49512" y2="54785"/>
                        <a14:foregroundMark x1="70898" y1="55469" x2="70898" y2="55469"/>
                        <a14:foregroundMark x1="67871" y1="60449" x2="67871" y2="60449"/>
                        <a14:foregroundMark x1="64453" y1="60645" x2="64453" y2="60645"/>
                        <a14:foregroundMark x1="73047" y1="60449" x2="73047" y2="60449"/>
                        <a14:foregroundMark x1="65234" y1="45703" x2="65234" y2="45703"/>
                        <a14:foregroundMark x1="63184" y1="45703" x2="63184" y2="45703"/>
                        <a14:foregroundMark x1="73535" y1="45703" x2="73535" y2="45703"/>
                        <a14:foregroundMark x1="70703" y1="45703" x2="70703" y2="45703"/>
                        <a14:foregroundMark x1="68262" y1="74121" x2="68262" y2="74121"/>
                        <a14:foregroundMark x1="67871" y1="73633" x2="67871" y2="73633"/>
                        <a14:foregroundMark x1="29785" y1="73633" x2="29785" y2="73633"/>
                        <a14:foregroundMark x1="27246" y1="45703" x2="27246" y2="45703"/>
                        <a14:foregroundMark x1="21973" y1="39648" x2="21973" y2="39648"/>
                        <a14:foregroundMark x1="20508" y1="37305" x2="20508" y2="37305"/>
                        <a14:foregroundMark x1="77832" y1="36230" x2="77832" y2="36230"/>
                        <a14:foregroundMark x1="78711" y1="36035" x2="78711" y2="36035"/>
                        <a14:foregroundMark x1="77637" y1="40137" x2="77637" y2="40137"/>
                      </a14:backgroundRemoval>
                    </a14:imgEffect>
                  </a14:imgLayer>
                </a14:imgProps>
              </a:ext>
            </a:extLst>
          </a:blip>
          <a:srcRect t="13661"/>
          <a:stretch/>
        </p:blipFill>
        <p:spPr>
          <a:xfrm>
            <a:off x="5514424" y="4143907"/>
            <a:ext cx="807510" cy="697194"/>
          </a:xfrm>
          <a:prstGeom prst="rect">
            <a:avLst/>
          </a:prstGeom>
        </p:spPr>
      </p:pic>
      <p:sp>
        <p:nvSpPr>
          <p:cNvPr id="27" name="Content Placeholder 7">
            <a:extLst>
              <a:ext uri="{FF2B5EF4-FFF2-40B4-BE49-F238E27FC236}">
                <a16:creationId xmlns:a16="http://schemas.microsoft.com/office/drawing/2014/main" id="{57A12586-D83A-9346-916A-BEA12E64C4A0}"/>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123155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29404" y="-16052"/>
            <a:ext cx="10515600" cy="876629"/>
          </a:xfrm>
        </p:spPr>
        <p:txBody>
          <a:bodyPr>
            <a:normAutofit/>
          </a:bodyPr>
          <a:lstStyle/>
          <a:p>
            <a:pPr algn="ctr"/>
            <a:r>
              <a:rPr lang="en-US">
                <a:solidFill>
                  <a:srgbClr val="1D3B58"/>
                </a:solidFill>
              </a:rPr>
              <a:t>Previous Work </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8" name="Content Placeholder 7">
            <a:extLst>
              <a:ext uri="{FF2B5EF4-FFF2-40B4-BE49-F238E27FC236}">
                <a16:creationId xmlns:a16="http://schemas.microsoft.com/office/drawing/2014/main" id="{3F1D755B-C7CD-42CD-B1B1-B7E1935481A9}"/>
              </a:ext>
            </a:extLst>
          </p:cNvPr>
          <p:cNvSpPr>
            <a:spLocks noGrp="1"/>
          </p:cNvSpPr>
          <p:nvPr>
            <p:ph sz="quarter" idx="11"/>
          </p:nvPr>
        </p:nvSpPr>
        <p:spPr/>
        <p:txBody>
          <a:bodyPr/>
          <a:lstStyle/>
          <a:p>
            <a:r>
              <a:rPr lang="en-US"/>
              <a:t>Michael </a:t>
            </a:r>
            <a:r>
              <a:rPr lang="en-US" err="1"/>
              <a:t>Nalovic</a:t>
            </a:r>
            <a:endParaRPr lang="en-US"/>
          </a:p>
        </p:txBody>
      </p:sp>
      <p:pic>
        <p:nvPicPr>
          <p:cNvPr id="7" name="Picture 39" descr="Logo, company name&#10;&#10;Description automatically generated">
            <a:extLst>
              <a:ext uri="{FF2B5EF4-FFF2-40B4-BE49-F238E27FC236}">
                <a16:creationId xmlns:a16="http://schemas.microsoft.com/office/drawing/2014/main" id="{5343E2A4-4E20-4546-8754-51F1728CB0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47" r="90000">
                        <a14:foregroundMark x1="10859" y1="35208" x2="8047" y2="35208"/>
                        <a14:foregroundMark x1="8047" y1="35208" x2="8047" y2="35208"/>
                      </a14:backgroundRemoval>
                    </a14:imgEffect>
                  </a14:imgLayer>
                </a14:imgProps>
              </a:ext>
            </a:extLst>
          </a:blip>
          <a:stretch>
            <a:fillRect/>
          </a:stretch>
        </p:blipFill>
        <p:spPr>
          <a:xfrm>
            <a:off x="590341" y="525202"/>
            <a:ext cx="5285084" cy="4017511"/>
          </a:xfrm>
          <a:prstGeom prst="rect">
            <a:avLst/>
          </a:prstGeom>
        </p:spPr>
      </p:pic>
      <p:grpSp>
        <p:nvGrpSpPr>
          <p:cNvPr id="9" name="Group 8">
            <a:extLst>
              <a:ext uri="{FF2B5EF4-FFF2-40B4-BE49-F238E27FC236}">
                <a16:creationId xmlns:a16="http://schemas.microsoft.com/office/drawing/2014/main" id="{5B8595EC-2D01-8644-B6DE-B00C3078F9B4}"/>
              </a:ext>
            </a:extLst>
          </p:cNvPr>
          <p:cNvGrpSpPr/>
          <p:nvPr/>
        </p:nvGrpSpPr>
        <p:grpSpPr>
          <a:xfrm>
            <a:off x="6724536" y="1044206"/>
            <a:ext cx="4943959" cy="1999281"/>
            <a:chOff x="2909265" y="4558122"/>
            <a:chExt cx="23920597" cy="9846895"/>
          </a:xfrm>
        </p:grpSpPr>
        <p:pic>
          <p:nvPicPr>
            <p:cNvPr id="10" name="Picture 22" descr="A picture containing diagram&#10;&#10;Description automatically generated">
              <a:extLst>
                <a:ext uri="{FF2B5EF4-FFF2-40B4-BE49-F238E27FC236}">
                  <a16:creationId xmlns:a16="http://schemas.microsoft.com/office/drawing/2014/main" id="{6A926ACA-63C6-4348-959B-017B5A284044}"/>
                </a:ext>
              </a:extLst>
            </p:cNvPr>
            <p:cNvPicPr>
              <a:picLocks noChangeAspect="1"/>
            </p:cNvPicPr>
            <p:nvPr/>
          </p:nvPicPr>
          <p:blipFill>
            <a:blip r:embed="rId5"/>
            <a:stretch>
              <a:fillRect/>
            </a:stretch>
          </p:blipFill>
          <p:spPr>
            <a:xfrm>
              <a:off x="2909265" y="4558122"/>
              <a:ext cx="23920597" cy="9846895"/>
            </a:xfrm>
            <a:prstGeom prst="rect">
              <a:avLst/>
            </a:prstGeom>
          </p:spPr>
        </p:pic>
        <p:cxnSp>
          <p:nvCxnSpPr>
            <p:cNvPr id="11" name="Straight Arrow Connector 10">
              <a:extLst>
                <a:ext uri="{FF2B5EF4-FFF2-40B4-BE49-F238E27FC236}">
                  <a16:creationId xmlns:a16="http://schemas.microsoft.com/office/drawing/2014/main" id="{F2838101-AD53-334B-A7D6-E55C3E152BB0}"/>
                </a:ext>
              </a:extLst>
            </p:cNvPr>
            <p:cNvCxnSpPr/>
            <p:nvPr/>
          </p:nvCxnSpPr>
          <p:spPr>
            <a:xfrm flipV="1">
              <a:off x="4268509" y="11080896"/>
              <a:ext cx="21225019" cy="20189"/>
            </a:xfrm>
            <a:prstGeom prst="straightConnector1">
              <a:avLst/>
            </a:prstGeom>
            <a:ln w="57150">
              <a:solidFill>
                <a:schemeClr val="accent1"/>
              </a:solidFill>
              <a:prstDash val="dash"/>
            </a:ln>
          </p:spPr>
          <p:style>
            <a:lnRef idx="3">
              <a:schemeClr val="accent6"/>
            </a:lnRef>
            <a:fillRef idx="0">
              <a:schemeClr val="accent6"/>
            </a:fillRef>
            <a:effectRef idx="2">
              <a:schemeClr val="accent6"/>
            </a:effectRef>
            <a:fontRef idx="minor">
              <a:schemeClr val="tx1"/>
            </a:fontRef>
          </p:style>
        </p:cxnSp>
        <p:grpSp>
          <p:nvGrpSpPr>
            <p:cNvPr id="12" name="Group 11">
              <a:extLst>
                <a:ext uri="{FF2B5EF4-FFF2-40B4-BE49-F238E27FC236}">
                  <a16:creationId xmlns:a16="http://schemas.microsoft.com/office/drawing/2014/main" id="{B9699922-63F5-4F4F-A5EB-D5B17E256401}"/>
                </a:ext>
              </a:extLst>
            </p:cNvPr>
            <p:cNvGrpSpPr/>
            <p:nvPr/>
          </p:nvGrpSpPr>
          <p:grpSpPr>
            <a:xfrm>
              <a:off x="24026462" y="10293136"/>
              <a:ext cx="912474" cy="912474"/>
              <a:chOff x="24026462" y="10293136"/>
              <a:chExt cx="912474" cy="912474"/>
            </a:xfrm>
          </p:grpSpPr>
          <p:sp>
            <p:nvSpPr>
              <p:cNvPr id="16" name="Arc 15">
                <a:extLst>
                  <a:ext uri="{FF2B5EF4-FFF2-40B4-BE49-F238E27FC236}">
                    <a16:creationId xmlns:a16="http://schemas.microsoft.com/office/drawing/2014/main" id="{E5CC8FB3-9924-B048-A42A-73AD7A303C89}"/>
                  </a:ext>
                </a:extLst>
              </p:cNvPr>
              <p:cNvSpPr/>
              <p:nvPr/>
            </p:nvSpPr>
            <p:spPr>
              <a:xfrm rot="2760000">
                <a:off x="24026462" y="10293136"/>
                <a:ext cx="912474" cy="912474"/>
              </a:xfrm>
              <a:prstGeom prst="arc">
                <a:avLst/>
              </a:prstGeom>
              <a:noFill/>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Isosceles Triangle 47">
                <a:extLst>
                  <a:ext uri="{FF2B5EF4-FFF2-40B4-BE49-F238E27FC236}">
                    <a16:creationId xmlns:a16="http://schemas.microsoft.com/office/drawing/2014/main" id="{9D29F141-53FA-0D4C-B826-DC68BB6EF825}"/>
                  </a:ext>
                </a:extLst>
              </p:cNvPr>
              <p:cNvSpPr/>
              <p:nvPr/>
            </p:nvSpPr>
            <p:spPr>
              <a:xfrm rot="19140000">
                <a:off x="24751363" y="10352824"/>
                <a:ext cx="127056" cy="196356"/>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DD78B7E-31FE-174E-85A1-78EE338F87FF}"/>
                </a:ext>
              </a:extLst>
            </p:cNvPr>
            <p:cNvGrpSpPr/>
            <p:nvPr/>
          </p:nvGrpSpPr>
          <p:grpSpPr>
            <a:xfrm flipH="1">
              <a:off x="4715992" y="10293136"/>
              <a:ext cx="945497" cy="912474"/>
              <a:chOff x="24026462" y="10293136"/>
              <a:chExt cx="912474" cy="912474"/>
            </a:xfrm>
          </p:grpSpPr>
          <p:sp>
            <p:nvSpPr>
              <p:cNvPr id="14" name="Arc 13">
                <a:extLst>
                  <a:ext uri="{FF2B5EF4-FFF2-40B4-BE49-F238E27FC236}">
                    <a16:creationId xmlns:a16="http://schemas.microsoft.com/office/drawing/2014/main" id="{9E2FD711-98EE-8640-BD67-34FA10417223}"/>
                  </a:ext>
                </a:extLst>
              </p:cNvPr>
              <p:cNvSpPr/>
              <p:nvPr/>
            </p:nvSpPr>
            <p:spPr>
              <a:xfrm rot="2760000">
                <a:off x="24026462" y="10293136"/>
                <a:ext cx="912474" cy="912474"/>
              </a:xfrm>
              <a:prstGeom prst="arc">
                <a:avLst/>
              </a:prstGeom>
              <a:noFill/>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Isosceles Triangle 45">
                <a:extLst>
                  <a:ext uri="{FF2B5EF4-FFF2-40B4-BE49-F238E27FC236}">
                    <a16:creationId xmlns:a16="http://schemas.microsoft.com/office/drawing/2014/main" id="{E919AC9E-4778-3442-B0E1-986E6EC1F6B7}"/>
                  </a:ext>
                </a:extLst>
              </p:cNvPr>
              <p:cNvSpPr/>
              <p:nvPr/>
            </p:nvSpPr>
            <p:spPr>
              <a:xfrm rot="19140000">
                <a:off x="24751363" y="10352824"/>
                <a:ext cx="127056" cy="196356"/>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extBox 17">
            <a:extLst>
              <a:ext uri="{FF2B5EF4-FFF2-40B4-BE49-F238E27FC236}">
                <a16:creationId xmlns:a16="http://schemas.microsoft.com/office/drawing/2014/main" id="{48BE992B-BFF7-4D96-AF9E-DA733774EA05}"/>
              </a:ext>
            </a:extLst>
          </p:cNvPr>
          <p:cNvSpPr txBox="1"/>
          <p:nvPr/>
        </p:nvSpPr>
        <p:spPr>
          <a:xfrm>
            <a:off x="8193149" y="1100233"/>
            <a:ext cx="2042661" cy="1077218"/>
          </a:xfrm>
          <a:prstGeom prst="rect">
            <a:avLst/>
          </a:prstGeom>
          <a:noFill/>
        </p:spPr>
        <p:txBody>
          <a:bodyPr wrap="square" lIns="91440" tIns="45720" rIns="91440" bIns="45720" rtlCol="0" anchor="t">
            <a:spAutoFit/>
          </a:bodyPr>
          <a:lstStyle/>
          <a:p>
            <a:pPr algn="ctr"/>
            <a:r>
              <a:rPr lang="en-US" sz="1600">
                <a:cs typeface="Arial" panose="020B0604020202020204"/>
              </a:rPr>
              <a:t>Dihedral 5° </a:t>
            </a:r>
          </a:p>
          <a:p>
            <a:pPr marL="285750" indent="-285750" algn="ctr">
              <a:buFontTx/>
              <a:buChar char="-"/>
            </a:pPr>
            <a:endParaRPr lang="en-US" sz="1600">
              <a:cs typeface="Arial" panose="020B0604020202020204"/>
            </a:endParaRPr>
          </a:p>
          <a:p>
            <a:pPr marL="285750" indent="-285750" algn="ctr">
              <a:buFontTx/>
              <a:buChar char="-"/>
            </a:pPr>
            <a:endParaRPr lang="en-US" sz="1600">
              <a:cs typeface="Arial" panose="020B0604020202020204"/>
            </a:endParaRPr>
          </a:p>
          <a:p>
            <a:pPr marL="285750" indent="-285750" algn="ctr">
              <a:buFontTx/>
              <a:buChar char="-"/>
            </a:pPr>
            <a:endParaRPr lang="en-US" sz="1600">
              <a:cs typeface="Arial" panose="020B0604020202020204"/>
            </a:endParaRPr>
          </a:p>
        </p:txBody>
      </p:sp>
      <p:sp>
        <p:nvSpPr>
          <p:cNvPr id="19" name="TextBox 18">
            <a:extLst>
              <a:ext uri="{FF2B5EF4-FFF2-40B4-BE49-F238E27FC236}">
                <a16:creationId xmlns:a16="http://schemas.microsoft.com/office/drawing/2014/main" id="{5D15FBD7-0D02-41B7-831D-64D402A8A72B}"/>
              </a:ext>
            </a:extLst>
          </p:cNvPr>
          <p:cNvSpPr txBox="1"/>
          <p:nvPr/>
        </p:nvSpPr>
        <p:spPr>
          <a:xfrm>
            <a:off x="4200836" y="1593273"/>
            <a:ext cx="2121103" cy="1077218"/>
          </a:xfrm>
          <a:prstGeom prst="rect">
            <a:avLst/>
          </a:prstGeom>
          <a:noFill/>
        </p:spPr>
        <p:txBody>
          <a:bodyPr wrap="square" lIns="91440" tIns="45720" rIns="91440" bIns="45720" rtlCol="0" anchor="t">
            <a:spAutoFit/>
          </a:bodyPr>
          <a:lstStyle/>
          <a:p>
            <a:pPr algn="ctr"/>
            <a:r>
              <a:rPr lang="en-US" sz="1600">
                <a:cs typeface="Arial" panose="020B0604020202020204"/>
              </a:rPr>
              <a:t>Conventional Tail</a:t>
            </a:r>
            <a:endParaRPr lang="en-US" sz="1600"/>
          </a:p>
          <a:p>
            <a:pPr marL="285750" indent="-285750" algn="ctr">
              <a:buFontTx/>
              <a:buChar char="-"/>
            </a:pPr>
            <a:endParaRPr lang="en-US" sz="1600">
              <a:cs typeface="Arial"/>
            </a:endParaRPr>
          </a:p>
          <a:p>
            <a:pPr marL="285750" indent="-285750" algn="ctr">
              <a:buFontTx/>
              <a:buChar char="-"/>
            </a:pPr>
            <a:endParaRPr lang="en-US" sz="1600">
              <a:cs typeface="Arial"/>
            </a:endParaRPr>
          </a:p>
          <a:p>
            <a:pPr marL="285750" indent="-285750" algn="ctr">
              <a:buFontTx/>
              <a:buChar char="-"/>
            </a:pPr>
            <a:endParaRPr lang="en-US" sz="1600">
              <a:cs typeface="Arial"/>
            </a:endParaRPr>
          </a:p>
        </p:txBody>
      </p:sp>
      <p:sp>
        <p:nvSpPr>
          <p:cNvPr id="21" name="TextBox 20">
            <a:extLst>
              <a:ext uri="{FF2B5EF4-FFF2-40B4-BE49-F238E27FC236}">
                <a16:creationId xmlns:a16="http://schemas.microsoft.com/office/drawing/2014/main" id="{40DDD7E3-A643-4797-A22D-25E5A4986F10}"/>
              </a:ext>
            </a:extLst>
          </p:cNvPr>
          <p:cNvSpPr txBox="1"/>
          <p:nvPr/>
        </p:nvSpPr>
        <p:spPr>
          <a:xfrm>
            <a:off x="-84812" y="2255797"/>
            <a:ext cx="2121103" cy="1077218"/>
          </a:xfrm>
          <a:prstGeom prst="rect">
            <a:avLst/>
          </a:prstGeom>
          <a:noFill/>
        </p:spPr>
        <p:txBody>
          <a:bodyPr wrap="square" lIns="91440" tIns="45720" rIns="91440" bIns="45720" rtlCol="0" anchor="t">
            <a:spAutoFit/>
          </a:bodyPr>
          <a:lstStyle/>
          <a:p>
            <a:pPr algn="ctr"/>
            <a:r>
              <a:rPr lang="en-US" sz="1600">
                <a:cs typeface="Arial" panose="020B0604020202020204"/>
              </a:rPr>
              <a:t>Low Wing</a:t>
            </a:r>
            <a:endParaRPr lang="en-US" sz="1600"/>
          </a:p>
          <a:p>
            <a:pPr marL="285750" indent="-285750" algn="ctr">
              <a:buFontTx/>
              <a:buChar char="-"/>
            </a:pPr>
            <a:endParaRPr lang="en-US" sz="1600">
              <a:cs typeface="Arial"/>
            </a:endParaRPr>
          </a:p>
          <a:p>
            <a:pPr marL="285750" indent="-285750" algn="ctr">
              <a:buFontTx/>
              <a:buChar char="-"/>
            </a:pPr>
            <a:endParaRPr lang="en-US" sz="1600">
              <a:cs typeface="Arial"/>
            </a:endParaRPr>
          </a:p>
          <a:p>
            <a:pPr marL="285750" indent="-285750" algn="ctr">
              <a:buFontTx/>
              <a:buChar char="-"/>
            </a:pPr>
            <a:endParaRPr lang="en-US" sz="1600">
              <a:cs typeface="Arial"/>
            </a:endParaRPr>
          </a:p>
        </p:txBody>
      </p:sp>
      <p:grpSp>
        <p:nvGrpSpPr>
          <p:cNvPr id="27" name="Group 26">
            <a:extLst>
              <a:ext uri="{FF2B5EF4-FFF2-40B4-BE49-F238E27FC236}">
                <a16:creationId xmlns:a16="http://schemas.microsoft.com/office/drawing/2014/main" id="{B9ED2C4B-562C-496D-AD14-D35AD7B955AC}"/>
              </a:ext>
            </a:extLst>
          </p:cNvPr>
          <p:cNvGrpSpPr/>
          <p:nvPr/>
        </p:nvGrpSpPr>
        <p:grpSpPr>
          <a:xfrm>
            <a:off x="271183" y="4058771"/>
            <a:ext cx="6113929" cy="1553135"/>
            <a:chOff x="2242" y="3991535"/>
            <a:chExt cx="6113929" cy="1553135"/>
          </a:xfrm>
        </p:grpSpPr>
        <p:sp>
          <p:nvSpPr>
            <p:cNvPr id="2" name="Rectangle 1">
              <a:extLst>
                <a:ext uri="{FF2B5EF4-FFF2-40B4-BE49-F238E27FC236}">
                  <a16:creationId xmlns:a16="http://schemas.microsoft.com/office/drawing/2014/main" id="{627634FF-2ED6-46B6-98EC-CA123DC314A1}"/>
                </a:ext>
              </a:extLst>
            </p:cNvPr>
            <p:cNvSpPr/>
            <p:nvPr/>
          </p:nvSpPr>
          <p:spPr>
            <a:xfrm>
              <a:off x="2242" y="3991535"/>
              <a:ext cx="6113929" cy="1553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Picture 31">
              <a:extLst>
                <a:ext uri="{FF2B5EF4-FFF2-40B4-BE49-F238E27FC236}">
                  <a16:creationId xmlns:a16="http://schemas.microsoft.com/office/drawing/2014/main" id="{11300D97-C71E-4C1A-BB1E-9CF37DC87CDD}"/>
                </a:ext>
              </a:extLst>
            </p:cNvPr>
            <p:cNvPicPr>
              <a:picLocks noChangeAspect="1"/>
            </p:cNvPicPr>
            <p:nvPr/>
          </p:nvPicPr>
          <p:blipFill>
            <a:blip r:embed="rId6"/>
            <a:stretch>
              <a:fillRect/>
            </a:stretch>
          </p:blipFill>
          <p:spPr>
            <a:xfrm>
              <a:off x="369493" y="4250802"/>
              <a:ext cx="1831040" cy="737852"/>
            </a:xfrm>
            <a:prstGeom prst="rect">
              <a:avLst/>
            </a:prstGeom>
          </p:spPr>
        </p:pic>
        <p:pic>
          <p:nvPicPr>
            <p:cNvPr id="30" name="Picture 29">
              <a:extLst>
                <a:ext uri="{FF2B5EF4-FFF2-40B4-BE49-F238E27FC236}">
                  <a16:creationId xmlns:a16="http://schemas.microsoft.com/office/drawing/2014/main" id="{D7A27DE7-C951-45B4-BF5E-B58BE6A71F5C}"/>
                </a:ext>
              </a:extLst>
            </p:cNvPr>
            <p:cNvPicPr>
              <a:picLocks noChangeAspect="1"/>
            </p:cNvPicPr>
            <p:nvPr/>
          </p:nvPicPr>
          <p:blipFill rotWithShape="1">
            <a:blip r:embed="rId7"/>
            <a:srcRect r="21033"/>
            <a:stretch/>
          </p:blipFill>
          <p:spPr>
            <a:xfrm>
              <a:off x="2452797" y="4161507"/>
              <a:ext cx="1285170" cy="1054695"/>
            </a:xfrm>
            <a:prstGeom prst="rect">
              <a:avLst/>
            </a:prstGeom>
          </p:spPr>
        </p:pic>
        <p:pic>
          <p:nvPicPr>
            <p:cNvPr id="26" name="Picture 25">
              <a:extLst>
                <a:ext uri="{FF2B5EF4-FFF2-40B4-BE49-F238E27FC236}">
                  <a16:creationId xmlns:a16="http://schemas.microsoft.com/office/drawing/2014/main" id="{9FAEFC9F-AB31-4A72-928F-40E82C7052AE}"/>
                </a:ext>
              </a:extLst>
            </p:cNvPr>
            <p:cNvPicPr>
              <a:picLocks noChangeAspect="1"/>
            </p:cNvPicPr>
            <p:nvPr/>
          </p:nvPicPr>
          <p:blipFill>
            <a:blip r:embed="rId8"/>
            <a:stretch>
              <a:fillRect/>
            </a:stretch>
          </p:blipFill>
          <p:spPr>
            <a:xfrm>
              <a:off x="4174022" y="4198873"/>
              <a:ext cx="1519139" cy="724666"/>
            </a:xfrm>
            <a:prstGeom prst="rect">
              <a:avLst/>
            </a:prstGeom>
          </p:spPr>
        </p:pic>
        <p:sp>
          <p:nvSpPr>
            <p:cNvPr id="23" name="TextBox 22">
              <a:extLst>
                <a:ext uri="{FF2B5EF4-FFF2-40B4-BE49-F238E27FC236}">
                  <a16:creationId xmlns:a16="http://schemas.microsoft.com/office/drawing/2014/main" id="{8BFAC789-B878-4745-B1D9-96367C5E7033}"/>
                </a:ext>
              </a:extLst>
            </p:cNvPr>
            <p:cNvSpPr txBox="1"/>
            <p:nvPr/>
          </p:nvSpPr>
          <p:spPr>
            <a:xfrm>
              <a:off x="11894" y="4871264"/>
              <a:ext cx="2121103" cy="584775"/>
            </a:xfrm>
            <a:prstGeom prst="rect">
              <a:avLst/>
            </a:prstGeom>
            <a:noFill/>
          </p:spPr>
          <p:txBody>
            <a:bodyPr wrap="square" lIns="91440" tIns="45720" rIns="91440" bIns="45720" rtlCol="0" anchor="t">
              <a:spAutoFit/>
            </a:bodyPr>
            <a:lstStyle/>
            <a:p>
              <a:pPr algn="ctr"/>
              <a:r>
                <a:rPr lang="en-US" sz="1600">
                  <a:cs typeface="Arial" panose="020B0604020202020204"/>
                </a:rPr>
                <a:t>Eppler 423</a:t>
              </a:r>
              <a:endParaRPr lang="en-US" sz="1600"/>
            </a:p>
            <a:p>
              <a:pPr algn="ctr"/>
              <a:r>
                <a:rPr lang="en-US" sz="1600">
                  <a:cs typeface="Arial"/>
                </a:rPr>
                <a:t>Main Airfoil</a:t>
              </a:r>
            </a:p>
          </p:txBody>
        </p:sp>
        <p:sp>
          <p:nvSpPr>
            <p:cNvPr id="24" name="TextBox 23">
              <a:extLst>
                <a:ext uri="{FF2B5EF4-FFF2-40B4-BE49-F238E27FC236}">
                  <a16:creationId xmlns:a16="http://schemas.microsoft.com/office/drawing/2014/main" id="{E50DE259-0FFC-469A-AA89-4A9331609E1B}"/>
                </a:ext>
              </a:extLst>
            </p:cNvPr>
            <p:cNvSpPr txBox="1"/>
            <p:nvPr/>
          </p:nvSpPr>
          <p:spPr>
            <a:xfrm>
              <a:off x="3873039" y="4862415"/>
              <a:ext cx="2121103" cy="584775"/>
            </a:xfrm>
            <a:prstGeom prst="rect">
              <a:avLst/>
            </a:prstGeom>
            <a:noFill/>
          </p:spPr>
          <p:txBody>
            <a:bodyPr wrap="square" lIns="91440" tIns="45720" rIns="91440" bIns="45720" rtlCol="0" anchor="t">
              <a:spAutoFit/>
            </a:bodyPr>
            <a:lstStyle/>
            <a:p>
              <a:pPr algn="ctr"/>
              <a:r>
                <a:rPr lang="en-US" sz="1600">
                  <a:cs typeface="Arial" panose="020B0604020202020204"/>
                </a:rPr>
                <a:t>NACA 0012</a:t>
              </a:r>
              <a:endParaRPr lang="en-US" sz="1600"/>
            </a:p>
            <a:p>
              <a:pPr algn="ctr"/>
              <a:r>
                <a:rPr lang="en-US" sz="1600">
                  <a:cs typeface="Arial"/>
                </a:rPr>
                <a:t>Tail Airfoil</a:t>
              </a:r>
            </a:p>
          </p:txBody>
        </p:sp>
        <p:sp>
          <p:nvSpPr>
            <p:cNvPr id="28" name="TextBox 27">
              <a:extLst>
                <a:ext uri="{FF2B5EF4-FFF2-40B4-BE49-F238E27FC236}">
                  <a16:creationId xmlns:a16="http://schemas.microsoft.com/office/drawing/2014/main" id="{5085CDE7-9772-4F32-986E-6748022A44AF}"/>
                </a:ext>
              </a:extLst>
            </p:cNvPr>
            <p:cNvSpPr txBox="1"/>
            <p:nvPr/>
          </p:nvSpPr>
          <p:spPr>
            <a:xfrm>
              <a:off x="2014036" y="4989225"/>
              <a:ext cx="2121103" cy="338554"/>
            </a:xfrm>
            <a:prstGeom prst="rect">
              <a:avLst/>
            </a:prstGeom>
            <a:noFill/>
          </p:spPr>
          <p:txBody>
            <a:bodyPr wrap="square" lIns="91440" tIns="45720" rIns="91440" bIns="45720" rtlCol="0" anchor="t">
              <a:spAutoFit/>
            </a:bodyPr>
            <a:lstStyle/>
            <a:p>
              <a:pPr algn="ctr"/>
              <a:r>
                <a:rPr lang="en-US" sz="1600" err="1">
                  <a:cs typeface="Arial" panose="020B0604020202020204"/>
                </a:rPr>
                <a:t>Hoerner</a:t>
              </a:r>
              <a:r>
                <a:rPr lang="en-US" sz="1600">
                  <a:cs typeface="Arial" panose="020B0604020202020204"/>
                </a:rPr>
                <a:t> Wing Tips</a:t>
              </a:r>
              <a:endParaRPr lang="en-US" sz="1600"/>
            </a:p>
          </p:txBody>
        </p:sp>
      </p:grpSp>
      <p:pic>
        <p:nvPicPr>
          <p:cNvPr id="133" name="Picture 133" descr="Diagram, engineering drawing&#10;&#10;Description automatically generated">
            <a:extLst>
              <a:ext uri="{FF2B5EF4-FFF2-40B4-BE49-F238E27FC236}">
                <a16:creationId xmlns:a16="http://schemas.microsoft.com/office/drawing/2014/main" id="{0C86D520-FD38-4B50-A74F-8D0906C4E790}"/>
              </a:ext>
            </a:extLst>
          </p:cNvPr>
          <p:cNvPicPr>
            <a:picLocks noChangeAspect="1"/>
          </p:cNvPicPr>
          <p:nvPr/>
        </p:nvPicPr>
        <p:blipFill rotWithShape="1">
          <a:blip r:embed="rId9"/>
          <a:srcRect r="408" b="4516"/>
          <a:stretch/>
        </p:blipFill>
        <p:spPr>
          <a:xfrm>
            <a:off x="7528891" y="3530436"/>
            <a:ext cx="3359534" cy="2003025"/>
          </a:xfrm>
          <a:prstGeom prst="rect">
            <a:avLst/>
          </a:prstGeom>
        </p:spPr>
      </p:pic>
      <p:sp>
        <p:nvSpPr>
          <p:cNvPr id="29" name="Rectangle 28">
            <a:extLst>
              <a:ext uri="{FF2B5EF4-FFF2-40B4-BE49-F238E27FC236}">
                <a16:creationId xmlns:a16="http://schemas.microsoft.com/office/drawing/2014/main" id="{2ABEEFA9-9F1C-42BF-AE6F-00E142A15B5D}"/>
              </a:ext>
            </a:extLst>
          </p:cNvPr>
          <p:cNvSpPr/>
          <p:nvPr/>
        </p:nvSpPr>
        <p:spPr>
          <a:xfrm>
            <a:off x="266701" y="972671"/>
            <a:ext cx="6125134" cy="29090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877A3AFD-6581-4733-A2C6-6F384B5D0D38}"/>
              </a:ext>
            </a:extLst>
          </p:cNvPr>
          <p:cNvSpPr/>
          <p:nvPr/>
        </p:nvSpPr>
        <p:spPr>
          <a:xfrm>
            <a:off x="6497171" y="972154"/>
            <a:ext cx="5422268" cy="21392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4C191831-213D-41DB-ABCA-00BE0B0ACD38}"/>
              </a:ext>
            </a:extLst>
          </p:cNvPr>
          <p:cNvSpPr/>
          <p:nvPr/>
        </p:nvSpPr>
        <p:spPr>
          <a:xfrm>
            <a:off x="6497170" y="3291772"/>
            <a:ext cx="5422268" cy="23185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id="{748F43D9-550F-45B7-9B19-D36BE4BF513B}"/>
              </a:ext>
            </a:extLst>
          </p:cNvPr>
          <p:cNvSpPr txBox="1"/>
          <p:nvPr/>
        </p:nvSpPr>
        <p:spPr>
          <a:xfrm>
            <a:off x="8193150" y="3480565"/>
            <a:ext cx="2042661" cy="1077218"/>
          </a:xfrm>
          <a:prstGeom prst="rect">
            <a:avLst/>
          </a:prstGeom>
          <a:noFill/>
        </p:spPr>
        <p:txBody>
          <a:bodyPr wrap="square" lIns="91440" tIns="45720" rIns="91440" bIns="45720" rtlCol="0" anchor="t">
            <a:spAutoFit/>
          </a:bodyPr>
          <a:lstStyle/>
          <a:p>
            <a:pPr algn="ctr"/>
            <a:r>
              <a:rPr lang="en-US" sz="1600">
                <a:cs typeface="Arial" panose="020B0604020202020204"/>
              </a:rPr>
              <a:t>Controls Sizing</a:t>
            </a:r>
            <a:endParaRPr lang="en-US" sz="1600"/>
          </a:p>
          <a:p>
            <a:pPr marL="285750" indent="-285750" algn="ctr">
              <a:buFontTx/>
              <a:buChar char="-"/>
            </a:pPr>
            <a:endParaRPr lang="en-US" sz="1600">
              <a:cs typeface="Arial"/>
            </a:endParaRPr>
          </a:p>
          <a:p>
            <a:pPr marL="285750" indent="-285750" algn="ctr">
              <a:buFontTx/>
              <a:buChar char="-"/>
            </a:pPr>
            <a:endParaRPr lang="en-US" sz="1600">
              <a:cs typeface="Arial"/>
            </a:endParaRPr>
          </a:p>
          <a:p>
            <a:pPr marL="285750" indent="-285750" algn="ctr">
              <a:buFontTx/>
              <a:buChar char="-"/>
            </a:pPr>
            <a:endParaRPr lang="en-US" sz="1600">
              <a:cs typeface="Arial"/>
            </a:endParaRPr>
          </a:p>
        </p:txBody>
      </p:sp>
    </p:spTree>
    <p:extLst>
      <p:ext uri="{BB962C8B-B14F-4D97-AF65-F5344CB8AC3E}">
        <p14:creationId xmlns:p14="http://schemas.microsoft.com/office/powerpoint/2010/main" val="842308350"/>
      </p:ext>
    </p:extLst>
  </p:cSld>
  <p:clrMapOvr>
    <a:masterClrMapping/>
  </p:clrMapOvr>
</p:sld>
</file>

<file path=ppt/theme/theme1.xml><?xml version="1.0" encoding="utf-8"?>
<a:theme xmlns:a="http://schemas.openxmlformats.org/drawingml/2006/main" name="CoE Light">
  <a:themeElements>
    <a:clrScheme name="FAMU-FSU">
      <a:dk1>
        <a:srgbClr val="000000"/>
      </a:dk1>
      <a:lt1>
        <a:srgbClr val="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B89B2526FEC5428BC6B05A80701578" ma:contentTypeVersion="10" ma:contentTypeDescription="Create a new document." ma:contentTypeScope="" ma:versionID="b5aac8431820b85c6c791196a614241f">
  <xsd:schema xmlns:xsd="http://www.w3.org/2001/XMLSchema" xmlns:xs="http://www.w3.org/2001/XMLSchema" xmlns:p="http://schemas.microsoft.com/office/2006/metadata/properties" xmlns:ns2="5b51aefe-bfaf-49b6-aa04-e6dd02db4659" xmlns:ns3="231fa750-be3c-416e-8b6c-204cc315384d" targetNamespace="http://schemas.microsoft.com/office/2006/metadata/properties" ma:root="true" ma:fieldsID="b0fc05e5b7d002ca2ce75e1af08c12fe" ns2:_="" ns3:_="">
    <xsd:import namespace="5b51aefe-bfaf-49b6-aa04-e6dd02db4659"/>
    <xsd:import namespace="231fa750-be3c-416e-8b6c-204cc31538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1aefe-bfaf-49b6-aa04-e6dd02db46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1fa750-be3c-416e-8b6c-204cc31538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2.xml><?xml version="1.0" encoding="utf-8"?>
<ds:datastoreItem xmlns:ds="http://schemas.openxmlformats.org/officeDocument/2006/customXml" ds:itemID="{FFF44BA3-469E-4908-9B24-3372D0A0010F}"/>
</file>

<file path=customXml/itemProps3.xml><?xml version="1.0" encoding="utf-8"?>
<ds:datastoreItem xmlns:ds="http://schemas.openxmlformats.org/officeDocument/2006/customXml" ds:itemID="{D719C908-08D0-41E5-8AAB-BAC87D06F98F}">
  <ds:schemaRefs>
    <ds:schemaRef ds:uri="5b51aefe-bfaf-49b6-aa04-e6dd02db46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College of Engineering</Template>
  <TotalTime>4</TotalTime>
  <Words>2732</Words>
  <Application>Microsoft Macintosh PowerPoint</Application>
  <PresentationFormat>Widescreen</PresentationFormat>
  <Paragraphs>564</Paragraphs>
  <Slides>35</Slides>
  <Notes>28</Notes>
  <HiddenSlides>16</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vt:lpstr>
      <vt:lpstr>Arial Black</vt:lpstr>
      <vt:lpstr>Calibri</vt:lpstr>
      <vt:lpstr>Cambria Math</vt:lpstr>
      <vt:lpstr>TAN Aegean</vt:lpstr>
      <vt:lpstr>CoE Light</vt:lpstr>
      <vt:lpstr>Office Theme</vt:lpstr>
      <vt:lpstr>PowerPoint Presentation</vt:lpstr>
      <vt:lpstr>PowerPoint Presentation</vt:lpstr>
      <vt:lpstr>Meet Team 508</vt:lpstr>
      <vt:lpstr>Sponsors and Advisor</vt:lpstr>
      <vt:lpstr>Project Objective</vt:lpstr>
      <vt:lpstr>PowerPoint Presentation</vt:lpstr>
      <vt:lpstr>Airplane Controls Explained</vt:lpstr>
      <vt:lpstr>PowerPoint Presentation</vt:lpstr>
      <vt:lpstr>Previous Work </vt:lpstr>
      <vt:lpstr>PowerPoint Presentation</vt:lpstr>
      <vt:lpstr>Spar Selection </vt:lpstr>
      <vt:lpstr>Material Selection - LWPLA</vt:lpstr>
      <vt:lpstr>Tolerance Testing</vt:lpstr>
      <vt:lpstr>Weight Estimation</vt:lpstr>
      <vt:lpstr>Light Weighting</vt:lpstr>
      <vt:lpstr>PowerPoint Presentation</vt:lpstr>
      <vt:lpstr>PowerPoint Presentation</vt:lpstr>
      <vt:lpstr>TEAM 508 COLORS</vt:lpstr>
      <vt:lpstr>PowerPoint Presentation</vt:lpstr>
      <vt:lpstr>LWPLA more info</vt:lpstr>
      <vt:lpstr>Tolerance Testing Data</vt:lpstr>
      <vt:lpstr>PowerPoint Presentation</vt:lpstr>
      <vt:lpstr>Final Concept</vt:lpstr>
      <vt:lpstr>Project Objective</vt:lpstr>
      <vt:lpstr>PowerPoint Presentation</vt:lpstr>
      <vt:lpstr>PowerPoint Presentation</vt:lpstr>
      <vt:lpstr>Concept Generation</vt:lpstr>
      <vt:lpstr>High Fidelity Concepts</vt:lpstr>
      <vt:lpstr>Medium Fidelity Concepts</vt:lpstr>
      <vt:lpstr>Concept Selection</vt:lpstr>
      <vt:lpstr>Concept Selection</vt:lpstr>
      <vt:lpstr>PowerPoint Presentation</vt:lpstr>
      <vt:lpstr>Backup Slides</vt:lpstr>
      <vt:lpstr>SAE Guidelines</vt:lpstr>
      <vt:lpstr>Lift/Velocity Estimations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Sofia Rodriguez</cp:lastModifiedBy>
  <cp:revision>1</cp:revision>
  <dcterms:created xsi:type="dcterms:W3CDTF">2020-02-27T18:12:47Z</dcterms:created>
  <dcterms:modified xsi:type="dcterms:W3CDTF">2022-01-27T21:25:34Z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0x010100DEB89B2526FEC5428BC6B05A80701578</vt:lpwstr>
  </property>
</Properties>
</file>